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84" r:id="rId5"/>
    <p:sldId id="319" r:id="rId6"/>
    <p:sldId id="327" r:id="rId7"/>
    <p:sldId id="320" r:id="rId8"/>
    <p:sldId id="344" r:id="rId9"/>
    <p:sldId id="351" r:id="rId10"/>
    <p:sldId id="352" r:id="rId11"/>
    <p:sldId id="353" r:id="rId12"/>
    <p:sldId id="354" r:id="rId13"/>
    <p:sldId id="355" r:id="rId14"/>
    <p:sldId id="356" r:id="rId15"/>
    <p:sldId id="358" r:id="rId16"/>
    <p:sldId id="359" r:id="rId17"/>
    <p:sldId id="360" r:id="rId18"/>
    <p:sldId id="361" r:id="rId19"/>
    <p:sldId id="330" r:id="rId20"/>
    <p:sldId id="257" r:id="rId21"/>
    <p:sldId id="260" r:id="rId22"/>
    <p:sldId id="262" r:id="rId23"/>
    <p:sldId id="264" r:id="rId24"/>
    <p:sldId id="346" r:id="rId25"/>
    <p:sldId id="347" r:id="rId26"/>
    <p:sldId id="348" r:id="rId27"/>
    <p:sldId id="349" r:id="rId28"/>
    <p:sldId id="350" r:id="rId29"/>
    <p:sldId id="357" r:id="rId30"/>
    <p:sldId id="420" r:id="rId31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8000"/>
    <a:srgbClr val="FF6600"/>
    <a:srgbClr val="FF9933"/>
    <a:srgbClr val="9900FF"/>
    <a:srgbClr val="FFC000"/>
    <a:srgbClr val="EBD3E6"/>
    <a:srgbClr val="E6D8E4"/>
    <a:srgbClr val="FFCC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25D567-34F7-4AD9-A1D6-20A4ED566B45}" v="123" dt="2020-09-09T06:12:49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6" autoAdjust="0"/>
    <p:restoredTop sz="81635" autoAdjust="0"/>
  </p:normalViewPr>
  <p:slideViewPr>
    <p:cSldViewPr>
      <p:cViewPr varScale="1">
        <p:scale>
          <a:sx n="93" d="100"/>
          <a:sy n="93" d="100"/>
        </p:scale>
        <p:origin x="318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DF25D567-34F7-4AD9-A1D6-20A4ED566B45}"/>
    <pc:docChg chg="undo custSel modSld">
      <pc:chgData name="Chan, Candace" userId="bc13349b-03ef-4b71-8ee4-a941a4a67ec9" providerId="ADAL" clId="{DF25D567-34F7-4AD9-A1D6-20A4ED566B45}" dt="2020-09-09T06:12:49.617" v="387" actId="14100"/>
      <pc:docMkLst>
        <pc:docMk/>
      </pc:docMkLst>
      <pc:sldChg chg="modSp">
        <pc:chgData name="Chan, Candace" userId="bc13349b-03ef-4b71-8ee4-a941a4a67ec9" providerId="ADAL" clId="{DF25D567-34F7-4AD9-A1D6-20A4ED566B45}" dt="2020-09-09T05:41:41.350" v="0" actId="108"/>
        <pc:sldMkLst>
          <pc:docMk/>
          <pc:sldMk cId="0" sldId="319"/>
        </pc:sldMkLst>
        <pc:spChg chg="mod">
          <ac:chgData name="Chan, Candace" userId="bc13349b-03ef-4b71-8ee4-a941a4a67ec9" providerId="ADAL" clId="{DF25D567-34F7-4AD9-A1D6-20A4ED566B45}" dt="2020-09-09T05:41:41.350" v="0" actId="108"/>
          <ac:spMkLst>
            <pc:docMk/>
            <pc:sldMk cId="0" sldId="319"/>
            <ac:spMk id="3" creationId="{99B6E8DE-5772-4FD6-AEBD-B1FF3E240D10}"/>
          </ac:spMkLst>
        </pc:spChg>
      </pc:sldChg>
      <pc:sldChg chg="modSp modAnim">
        <pc:chgData name="Chan, Candace" userId="bc13349b-03ef-4b71-8ee4-a941a4a67ec9" providerId="ADAL" clId="{DF25D567-34F7-4AD9-A1D6-20A4ED566B45}" dt="2020-09-09T05:42:18.327" v="14" actId="108"/>
        <pc:sldMkLst>
          <pc:docMk/>
          <pc:sldMk cId="0" sldId="320"/>
        </pc:sldMkLst>
        <pc:spChg chg="mod">
          <ac:chgData name="Chan, Candace" userId="bc13349b-03ef-4b71-8ee4-a941a4a67ec9" providerId="ADAL" clId="{DF25D567-34F7-4AD9-A1D6-20A4ED566B45}" dt="2020-09-09T05:42:18.327" v="14" actId="108"/>
          <ac:spMkLst>
            <pc:docMk/>
            <pc:sldMk cId="0" sldId="320"/>
            <ac:spMk id="11" creationId="{36E08813-DA0D-4DD4-824D-8C61FF31B798}"/>
          </ac:spMkLst>
        </pc:spChg>
        <pc:spChg chg="mod">
          <ac:chgData name="Chan, Candace" userId="bc13349b-03ef-4b71-8ee4-a941a4a67ec9" providerId="ADAL" clId="{DF25D567-34F7-4AD9-A1D6-20A4ED566B45}" dt="2020-09-09T05:42:02.140" v="8" actId="108"/>
          <ac:spMkLst>
            <pc:docMk/>
            <pc:sldMk cId="0" sldId="320"/>
            <ac:spMk id="25" creationId="{570E1040-EC79-49D5-BF23-831F8AF92D1A}"/>
          </ac:spMkLst>
        </pc:spChg>
      </pc:sldChg>
      <pc:sldChg chg="addSp delSp modSp">
        <pc:chgData name="Chan, Candace" userId="bc13349b-03ef-4b71-8ee4-a941a4a67ec9" providerId="ADAL" clId="{DF25D567-34F7-4AD9-A1D6-20A4ED566B45}" dt="2020-09-09T06:12:49.617" v="387" actId="14100"/>
        <pc:sldMkLst>
          <pc:docMk/>
          <pc:sldMk cId="0" sldId="330"/>
        </pc:sldMkLst>
        <pc:spChg chg="mod">
          <ac:chgData name="Chan, Candace" userId="bc13349b-03ef-4b71-8ee4-a941a4a67ec9" providerId="ADAL" clId="{DF25D567-34F7-4AD9-A1D6-20A4ED566B45}" dt="2020-09-09T06:12:49.617" v="387" actId="14100"/>
          <ac:spMkLst>
            <pc:docMk/>
            <pc:sldMk cId="0" sldId="330"/>
            <ac:spMk id="20487" creationId="{6A3219D3-CF10-435E-8A4A-255A695E2DC1}"/>
          </ac:spMkLst>
        </pc:spChg>
        <pc:spChg chg="mod">
          <ac:chgData name="Chan, Candace" userId="bc13349b-03ef-4b71-8ee4-a941a4a67ec9" providerId="ADAL" clId="{DF25D567-34F7-4AD9-A1D6-20A4ED566B45}" dt="2020-09-09T06:12:45.863" v="386"/>
          <ac:spMkLst>
            <pc:docMk/>
            <pc:sldMk cId="0" sldId="330"/>
            <ac:spMk id="20490" creationId="{9A051E6E-2D0D-4C84-9102-BA34B38A1AF7}"/>
          </ac:spMkLst>
        </pc:spChg>
        <pc:graphicFrameChg chg="add mod">
          <ac:chgData name="Chan, Candace" userId="bc13349b-03ef-4b71-8ee4-a941a4a67ec9" providerId="ADAL" clId="{DF25D567-34F7-4AD9-A1D6-20A4ED566B45}" dt="2020-09-09T06:10:56.420" v="378"/>
          <ac:graphicFrameMkLst>
            <pc:docMk/>
            <pc:sldMk cId="0" sldId="330"/>
            <ac:graphicFrameMk id="2" creationId="{1EC06C6D-FF9B-4537-86D6-134951DE1F79}"/>
          </ac:graphicFrameMkLst>
        </pc:graphicFrameChg>
        <pc:graphicFrameChg chg="del">
          <ac:chgData name="Chan, Candace" userId="bc13349b-03ef-4b71-8ee4-a941a4a67ec9" providerId="ADAL" clId="{DF25D567-34F7-4AD9-A1D6-20A4ED566B45}" dt="2020-09-09T06:10:13.982" v="374" actId="478"/>
          <ac:graphicFrameMkLst>
            <pc:docMk/>
            <pc:sldMk cId="0" sldId="330"/>
            <ac:graphicFrameMk id="3" creationId="{A2A1A5B6-20C7-40D5-A50C-F4229C0CA4E2}"/>
          </ac:graphicFrameMkLst>
        </pc:graphicFrameChg>
      </pc:sldChg>
      <pc:sldChg chg="modSp modNotesTx">
        <pc:chgData name="Chan, Candace" userId="bc13349b-03ef-4b71-8ee4-a941a4a67ec9" providerId="ADAL" clId="{DF25D567-34F7-4AD9-A1D6-20A4ED566B45}" dt="2020-09-09T05:43:00.130" v="54" actId="20577"/>
        <pc:sldMkLst>
          <pc:docMk/>
          <pc:sldMk cId="3368145059" sldId="344"/>
        </pc:sldMkLst>
        <pc:spChg chg="mod">
          <ac:chgData name="Chan, Candace" userId="bc13349b-03ef-4b71-8ee4-a941a4a67ec9" providerId="ADAL" clId="{DF25D567-34F7-4AD9-A1D6-20A4ED566B45}" dt="2020-09-09T05:43:00.130" v="54" actId="20577"/>
          <ac:spMkLst>
            <pc:docMk/>
            <pc:sldMk cId="3368145059" sldId="344"/>
            <ac:spMk id="6148" creationId="{3B91F0E6-4F9D-44C7-9D66-68147E621990}"/>
          </ac:spMkLst>
        </pc:spChg>
      </pc:sldChg>
      <pc:sldChg chg="addSp modSp modNotesTx">
        <pc:chgData name="Chan, Candace" userId="bc13349b-03ef-4b71-8ee4-a941a4a67ec9" providerId="ADAL" clId="{DF25D567-34F7-4AD9-A1D6-20A4ED566B45}" dt="2020-09-09T05:45:49.080" v="93" actId="20577"/>
        <pc:sldMkLst>
          <pc:docMk/>
          <pc:sldMk cId="2268279746" sldId="351"/>
        </pc:sldMkLst>
        <pc:spChg chg="add mod">
          <ac:chgData name="Chan, Candace" userId="bc13349b-03ef-4b71-8ee4-a941a4a67ec9" providerId="ADAL" clId="{DF25D567-34F7-4AD9-A1D6-20A4ED566B45}" dt="2020-09-09T05:44:42.720" v="76" actId="1076"/>
          <ac:spMkLst>
            <pc:docMk/>
            <pc:sldMk cId="2268279746" sldId="351"/>
            <ac:spMk id="2" creationId="{647D3BFC-B0BC-4C6E-BE53-3083746E7719}"/>
          </ac:spMkLst>
        </pc:spChg>
        <pc:spChg chg="mod">
          <ac:chgData name="Chan, Candace" userId="bc13349b-03ef-4b71-8ee4-a941a4a67ec9" providerId="ADAL" clId="{DF25D567-34F7-4AD9-A1D6-20A4ED566B45}" dt="2020-09-09T05:45:19.761" v="90" actId="14100"/>
          <ac:spMkLst>
            <pc:docMk/>
            <pc:sldMk cId="2268279746" sldId="351"/>
            <ac:spMk id="11" creationId="{6140E6FB-453B-4E40-93AB-89A8D40E13C3}"/>
          </ac:spMkLst>
        </pc:spChg>
        <pc:spChg chg="add mod">
          <ac:chgData name="Chan, Candace" userId="bc13349b-03ef-4b71-8ee4-a941a4a67ec9" providerId="ADAL" clId="{DF25D567-34F7-4AD9-A1D6-20A4ED566B45}" dt="2020-09-09T05:44:47.605" v="80"/>
          <ac:spMkLst>
            <pc:docMk/>
            <pc:sldMk cId="2268279746" sldId="351"/>
            <ac:spMk id="22" creationId="{25A3ACDD-3DBE-4829-9E91-106554453D75}"/>
          </ac:spMkLst>
        </pc:spChg>
      </pc:sldChg>
      <pc:sldChg chg="addSp modSp">
        <pc:chgData name="Chan, Candace" userId="bc13349b-03ef-4b71-8ee4-a941a4a67ec9" providerId="ADAL" clId="{DF25D567-34F7-4AD9-A1D6-20A4ED566B45}" dt="2020-09-09T05:45:06.433" v="88"/>
        <pc:sldMkLst>
          <pc:docMk/>
          <pc:sldMk cId="3054083753" sldId="352"/>
        </pc:sldMkLst>
        <pc:spChg chg="add mod">
          <ac:chgData name="Chan, Candace" userId="bc13349b-03ef-4b71-8ee4-a941a4a67ec9" providerId="ADAL" clId="{DF25D567-34F7-4AD9-A1D6-20A4ED566B45}" dt="2020-09-09T05:44:57.335" v="84" actId="1076"/>
          <ac:spMkLst>
            <pc:docMk/>
            <pc:sldMk cId="3054083753" sldId="352"/>
            <ac:spMk id="19" creationId="{14838D80-41BA-4C3B-9B79-5B50D9D8E10B}"/>
          </ac:spMkLst>
        </pc:spChg>
        <pc:spChg chg="add mod">
          <ac:chgData name="Chan, Candace" userId="bc13349b-03ef-4b71-8ee4-a941a4a67ec9" providerId="ADAL" clId="{DF25D567-34F7-4AD9-A1D6-20A4ED566B45}" dt="2020-09-09T05:45:06.433" v="88"/>
          <ac:spMkLst>
            <pc:docMk/>
            <pc:sldMk cId="3054083753" sldId="352"/>
            <ac:spMk id="20" creationId="{06FA87CB-EEBE-4DBD-9BE9-4DF64C633466}"/>
          </ac:spMkLst>
        </pc:spChg>
      </pc:sldChg>
      <pc:sldChg chg="addSp delSp modSp delAnim modAnim modNotesTx">
        <pc:chgData name="Chan, Candace" userId="bc13349b-03ef-4b71-8ee4-a941a4a67ec9" providerId="ADAL" clId="{DF25D567-34F7-4AD9-A1D6-20A4ED566B45}" dt="2020-09-09T06:02:46.296" v="356"/>
        <pc:sldMkLst>
          <pc:docMk/>
          <pc:sldMk cId="2686362471" sldId="353"/>
        </pc:sldMkLst>
        <pc:spChg chg="mod">
          <ac:chgData name="Chan, Candace" userId="bc13349b-03ef-4b71-8ee4-a941a4a67ec9" providerId="ADAL" clId="{DF25D567-34F7-4AD9-A1D6-20A4ED566B45}" dt="2020-09-09T05:46:12.351" v="97" actId="108"/>
          <ac:spMkLst>
            <pc:docMk/>
            <pc:sldMk cId="2686362471" sldId="353"/>
            <ac:spMk id="17" creationId="{A8D3127E-5112-4851-8591-DF68D7EFB729}"/>
          </ac:spMkLst>
        </pc:spChg>
        <pc:spChg chg="del">
          <ac:chgData name="Chan, Candace" userId="bc13349b-03ef-4b71-8ee4-a941a4a67ec9" providerId="ADAL" clId="{DF25D567-34F7-4AD9-A1D6-20A4ED566B45}" dt="2020-09-09T05:46:16.396" v="98" actId="478"/>
          <ac:spMkLst>
            <pc:docMk/>
            <pc:sldMk cId="2686362471" sldId="353"/>
            <ac:spMk id="34" creationId="{1E4D0CD3-5C72-4BCC-906B-324E79AE9C62}"/>
          </ac:spMkLst>
        </pc:spChg>
        <pc:spChg chg="add mod">
          <ac:chgData name="Chan, Candace" userId="bc13349b-03ef-4b71-8ee4-a941a4a67ec9" providerId="ADAL" clId="{DF25D567-34F7-4AD9-A1D6-20A4ED566B45}" dt="2020-09-09T05:46:26.350" v="100" actId="1076"/>
          <ac:spMkLst>
            <pc:docMk/>
            <pc:sldMk cId="2686362471" sldId="353"/>
            <ac:spMk id="35" creationId="{662E6A2A-617B-4FEF-BB24-5E5E2719AA8B}"/>
          </ac:spMkLst>
        </pc:spChg>
      </pc:sldChg>
      <pc:sldChg chg="modSp">
        <pc:chgData name="Chan, Candace" userId="bc13349b-03ef-4b71-8ee4-a941a4a67ec9" providerId="ADAL" clId="{DF25D567-34F7-4AD9-A1D6-20A4ED566B45}" dt="2020-09-09T05:46:56.424" v="109" actId="108"/>
        <pc:sldMkLst>
          <pc:docMk/>
          <pc:sldMk cId="3930010377" sldId="354"/>
        </pc:sldMkLst>
        <pc:spChg chg="mod">
          <ac:chgData name="Chan, Candace" userId="bc13349b-03ef-4b71-8ee4-a941a4a67ec9" providerId="ADAL" clId="{DF25D567-34F7-4AD9-A1D6-20A4ED566B45}" dt="2020-09-09T05:46:56.424" v="109" actId="108"/>
          <ac:spMkLst>
            <pc:docMk/>
            <pc:sldMk cId="3930010377" sldId="354"/>
            <ac:spMk id="17" creationId="{A8D3127E-5112-4851-8591-DF68D7EFB729}"/>
          </ac:spMkLst>
        </pc:spChg>
      </pc:sldChg>
      <pc:sldChg chg="modSp">
        <pc:chgData name="Chan, Candace" userId="bc13349b-03ef-4b71-8ee4-a941a4a67ec9" providerId="ADAL" clId="{DF25D567-34F7-4AD9-A1D6-20A4ED566B45}" dt="2020-09-09T05:47:00.741" v="112" actId="20577"/>
        <pc:sldMkLst>
          <pc:docMk/>
          <pc:sldMk cId="3389956986" sldId="355"/>
        </pc:sldMkLst>
        <pc:spChg chg="mod">
          <ac:chgData name="Chan, Candace" userId="bc13349b-03ef-4b71-8ee4-a941a4a67ec9" providerId="ADAL" clId="{DF25D567-34F7-4AD9-A1D6-20A4ED566B45}" dt="2020-09-09T05:47:00.741" v="112" actId="20577"/>
          <ac:spMkLst>
            <pc:docMk/>
            <pc:sldMk cId="3389956986" sldId="355"/>
            <ac:spMk id="15" creationId="{2876B2AC-3D95-45D4-A75D-67A0947E1210}"/>
          </ac:spMkLst>
        </pc:spChg>
      </pc:sldChg>
      <pc:sldChg chg="modSp modNotesTx">
        <pc:chgData name="Chan, Candace" userId="bc13349b-03ef-4b71-8ee4-a941a4a67ec9" providerId="ADAL" clId="{DF25D567-34F7-4AD9-A1D6-20A4ED566B45}" dt="2020-09-09T06:05:39.984" v="358" actId="166"/>
        <pc:sldMkLst>
          <pc:docMk/>
          <pc:sldMk cId="549048815" sldId="358"/>
        </pc:sldMkLst>
        <pc:spChg chg="mod">
          <ac:chgData name="Chan, Candace" userId="bc13349b-03ef-4b71-8ee4-a941a4a67ec9" providerId="ADAL" clId="{DF25D567-34F7-4AD9-A1D6-20A4ED566B45}" dt="2020-09-09T05:47:37.374" v="122" actId="14100"/>
          <ac:spMkLst>
            <pc:docMk/>
            <pc:sldMk cId="549048815" sldId="358"/>
            <ac:spMk id="22" creationId="{26116CB8-082F-49C7-AE4E-6C168CA4A4CC}"/>
          </ac:spMkLst>
        </pc:spChg>
        <pc:spChg chg="mod">
          <ac:chgData name="Chan, Candace" userId="bc13349b-03ef-4b71-8ee4-a941a4a67ec9" providerId="ADAL" clId="{DF25D567-34F7-4AD9-A1D6-20A4ED566B45}" dt="2020-09-09T05:47:54.310" v="128" actId="14100"/>
          <ac:spMkLst>
            <pc:docMk/>
            <pc:sldMk cId="549048815" sldId="358"/>
            <ac:spMk id="23" creationId="{11A1F068-DBC9-4F69-BF7E-08EB39C44225}"/>
          </ac:spMkLst>
        </pc:spChg>
        <pc:picChg chg="mod">
          <ac:chgData name="Chan, Candace" userId="bc13349b-03ef-4b71-8ee4-a941a4a67ec9" providerId="ADAL" clId="{DF25D567-34F7-4AD9-A1D6-20A4ED566B45}" dt="2020-09-09T05:48:06.566" v="133" actId="1076"/>
          <ac:picMkLst>
            <pc:docMk/>
            <pc:sldMk cId="549048815" sldId="358"/>
            <ac:picMk id="8" creationId="{33952CEF-7B25-41FE-B1CC-9F5DC2608E1B}"/>
          </ac:picMkLst>
        </pc:picChg>
        <pc:picChg chg="mod ord">
          <ac:chgData name="Chan, Candace" userId="bc13349b-03ef-4b71-8ee4-a941a4a67ec9" providerId="ADAL" clId="{DF25D567-34F7-4AD9-A1D6-20A4ED566B45}" dt="2020-09-09T06:05:39.984" v="358" actId="166"/>
          <ac:picMkLst>
            <pc:docMk/>
            <pc:sldMk cId="549048815" sldId="358"/>
            <ac:picMk id="9" creationId="{43276F3D-BC3C-496E-B856-3EF021CFB9B9}"/>
          </ac:picMkLst>
        </pc:picChg>
      </pc:sldChg>
      <pc:sldChg chg="addSp delSp modSp modAnim modNotesTx">
        <pc:chgData name="Chan, Candace" userId="bc13349b-03ef-4b71-8ee4-a941a4a67ec9" providerId="ADAL" clId="{DF25D567-34F7-4AD9-A1D6-20A4ED566B45}" dt="2020-09-09T06:09:36.488" v="373" actId="1076"/>
        <pc:sldMkLst>
          <pc:docMk/>
          <pc:sldMk cId="2994390737" sldId="360"/>
        </pc:sldMkLst>
        <pc:spChg chg="add del mod">
          <ac:chgData name="Chan, Candace" userId="bc13349b-03ef-4b71-8ee4-a941a4a67ec9" providerId="ADAL" clId="{DF25D567-34F7-4AD9-A1D6-20A4ED566B45}" dt="2020-09-09T05:51:45.183" v="290" actId="478"/>
          <ac:spMkLst>
            <pc:docMk/>
            <pc:sldMk cId="2994390737" sldId="360"/>
            <ac:spMk id="2" creationId="{68B7D78F-1CB6-48AF-B42A-9CB37D1D2D00}"/>
          </ac:spMkLst>
        </pc:spChg>
        <pc:spChg chg="mod">
          <ac:chgData name="Chan, Candace" userId="bc13349b-03ef-4b71-8ee4-a941a4a67ec9" providerId="ADAL" clId="{DF25D567-34F7-4AD9-A1D6-20A4ED566B45}" dt="2020-09-09T06:09:28.944" v="370" actId="14100"/>
          <ac:spMkLst>
            <pc:docMk/>
            <pc:sldMk cId="2994390737" sldId="360"/>
            <ac:spMk id="14" creationId="{FD75C01F-4921-4CAD-B26D-02E757C8D490}"/>
          </ac:spMkLst>
        </pc:spChg>
        <pc:spChg chg="mod">
          <ac:chgData name="Chan, Candace" userId="bc13349b-03ef-4b71-8ee4-a941a4a67ec9" providerId="ADAL" clId="{DF25D567-34F7-4AD9-A1D6-20A4ED566B45}" dt="2020-09-09T06:09:12.692" v="362" actId="14100"/>
          <ac:spMkLst>
            <pc:docMk/>
            <pc:sldMk cId="2994390737" sldId="360"/>
            <ac:spMk id="15" creationId="{6A8DF8B0-281F-472B-B625-8842A7B716AE}"/>
          </ac:spMkLst>
        </pc:spChg>
        <pc:spChg chg="add mod">
          <ac:chgData name="Chan, Candace" userId="bc13349b-03ef-4b71-8ee4-a941a4a67ec9" providerId="ADAL" clId="{DF25D567-34F7-4AD9-A1D6-20A4ED566B45}" dt="2020-09-09T06:09:33.441" v="372" actId="1076"/>
          <ac:spMkLst>
            <pc:docMk/>
            <pc:sldMk cId="2994390737" sldId="360"/>
            <ac:spMk id="16" creationId="{80D98AFA-1B2F-414B-B110-F2769871ED87}"/>
          </ac:spMkLst>
        </pc:spChg>
        <pc:spChg chg="mod">
          <ac:chgData name="Chan, Candace" userId="bc13349b-03ef-4b71-8ee4-a941a4a67ec9" providerId="ADAL" clId="{DF25D567-34F7-4AD9-A1D6-20A4ED566B45}" dt="2020-09-09T06:09:21.929" v="367" actId="1076"/>
          <ac:spMkLst>
            <pc:docMk/>
            <pc:sldMk cId="2994390737" sldId="360"/>
            <ac:spMk id="17" creationId="{E723F7F6-44FD-45DC-A1F6-9247798B2459}"/>
          </ac:spMkLst>
        </pc:spChg>
        <pc:spChg chg="add mod">
          <ac:chgData name="Chan, Candace" userId="bc13349b-03ef-4b71-8ee4-a941a4a67ec9" providerId="ADAL" clId="{DF25D567-34F7-4AD9-A1D6-20A4ED566B45}" dt="2020-09-09T06:09:33.441" v="372" actId="1076"/>
          <ac:spMkLst>
            <pc:docMk/>
            <pc:sldMk cId="2994390737" sldId="360"/>
            <ac:spMk id="18" creationId="{7A7F5584-1A2D-4235-AC7E-29512C1FEDAE}"/>
          </ac:spMkLst>
        </pc:spChg>
        <pc:spChg chg="add del mod">
          <ac:chgData name="Chan, Candace" userId="bc13349b-03ef-4b71-8ee4-a941a4a67ec9" providerId="ADAL" clId="{DF25D567-34F7-4AD9-A1D6-20A4ED566B45}" dt="2020-09-09T05:53:04.560" v="328" actId="478"/>
          <ac:spMkLst>
            <pc:docMk/>
            <pc:sldMk cId="2994390737" sldId="360"/>
            <ac:spMk id="19" creationId="{F4440917-0516-4313-95EA-124BBCBD9FCD}"/>
          </ac:spMkLst>
        </pc:spChg>
        <pc:spChg chg="add mod ord">
          <ac:chgData name="Chan, Candace" userId="bc13349b-03ef-4b71-8ee4-a941a4a67ec9" providerId="ADAL" clId="{DF25D567-34F7-4AD9-A1D6-20A4ED566B45}" dt="2020-09-09T06:09:36.488" v="373" actId="1076"/>
          <ac:spMkLst>
            <pc:docMk/>
            <pc:sldMk cId="2994390737" sldId="360"/>
            <ac:spMk id="20" creationId="{B6989B65-0194-436C-960C-E6A730FB7B31}"/>
          </ac:spMkLst>
        </pc:spChg>
        <pc:spChg chg="add mod">
          <ac:chgData name="Chan, Candace" userId="bc13349b-03ef-4b71-8ee4-a941a4a67ec9" providerId="ADAL" clId="{DF25D567-34F7-4AD9-A1D6-20A4ED566B45}" dt="2020-09-09T06:09:36.488" v="373" actId="1076"/>
          <ac:spMkLst>
            <pc:docMk/>
            <pc:sldMk cId="2994390737" sldId="360"/>
            <ac:spMk id="21" creationId="{319DCA1F-4FBD-4235-A901-8E07B63B1802}"/>
          </ac:spMkLst>
        </pc:spChg>
        <pc:grpChg chg="mod">
          <ac:chgData name="Chan, Candace" userId="bc13349b-03ef-4b71-8ee4-a941a4a67ec9" providerId="ADAL" clId="{DF25D567-34F7-4AD9-A1D6-20A4ED566B45}" dt="2020-09-09T06:09:18.777" v="366" actId="1076"/>
          <ac:grpSpMkLst>
            <pc:docMk/>
            <pc:sldMk cId="2994390737" sldId="360"/>
            <ac:grpSpMk id="13" creationId="{4F3F7882-1CF8-4411-B701-6063DC1CC87E}"/>
          </ac:grpSpMkLst>
        </pc:grpChg>
        <pc:picChg chg="mod">
          <ac:chgData name="Chan, Candace" userId="bc13349b-03ef-4b71-8ee4-a941a4a67ec9" providerId="ADAL" clId="{DF25D567-34F7-4AD9-A1D6-20A4ED566B45}" dt="2020-09-09T06:09:30.243" v="371" actId="1076"/>
          <ac:picMkLst>
            <pc:docMk/>
            <pc:sldMk cId="2994390737" sldId="360"/>
            <ac:picMk id="12" creationId="{0CA3F228-967E-48C2-A493-49B57C423D52}"/>
          </ac:picMkLst>
        </pc:picChg>
        <pc:picChg chg="mod">
          <ac:chgData name="Chan, Candace" userId="bc13349b-03ef-4b71-8ee4-a941a4a67ec9" providerId="ADAL" clId="{DF25D567-34F7-4AD9-A1D6-20A4ED566B45}" dt="2020-09-09T06:09:17.376" v="365" actId="1076"/>
          <ac:picMkLst>
            <pc:docMk/>
            <pc:sldMk cId="2994390737" sldId="360"/>
            <ac:picMk id="8196" creationId="{C49136D4-0EE9-41A0-807D-88C4DBD74153}"/>
          </ac:picMkLst>
        </pc:picChg>
      </pc:sldChg>
      <pc:sldChg chg="modSp">
        <pc:chgData name="Chan, Candace" userId="bc13349b-03ef-4b71-8ee4-a941a4a67ec9" providerId="ADAL" clId="{DF25D567-34F7-4AD9-A1D6-20A4ED566B45}" dt="2020-09-09T05:54:56.501" v="354" actId="1076"/>
        <pc:sldMkLst>
          <pc:docMk/>
          <pc:sldMk cId="2033619210" sldId="361"/>
        </pc:sldMkLst>
        <pc:spChg chg="mod">
          <ac:chgData name="Chan, Candace" userId="bc13349b-03ef-4b71-8ee4-a941a4a67ec9" providerId="ADAL" clId="{DF25D567-34F7-4AD9-A1D6-20A4ED566B45}" dt="2020-09-09T05:54:48.197" v="350" actId="1076"/>
          <ac:spMkLst>
            <pc:docMk/>
            <pc:sldMk cId="2033619210" sldId="361"/>
            <ac:spMk id="16" creationId="{8ADFBB75-CA41-43FD-8ED3-AF5F11FC969D}"/>
          </ac:spMkLst>
        </pc:spChg>
        <pc:spChg chg="mod">
          <ac:chgData name="Chan, Candace" userId="bc13349b-03ef-4b71-8ee4-a941a4a67ec9" providerId="ADAL" clId="{DF25D567-34F7-4AD9-A1D6-20A4ED566B45}" dt="2020-09-09T05:54:51.893" v="351" actId="1076"/>
          <ac:spMkLst>
            <pc:docMk/>
            <pc:sldMk cId="2033619210" sldId="361"/>
            <ac:spMk id="18" creationId="{156F1D8E-54DA-4E37-809D-46768ECB1E31}"/>
          </ac:spMkLst>
        </pc:spChg>
        <pc:picChg chg="mod">
          <ac:chgData name="Chan, Candace" userId="bc13349b-03ef-4b71-8ee4-a941a4a67ec9" providerId="ADAL" clId="{DF25D567-34F7-4AD9-A1D6-20A4ED566B45}" dt="2020-09-09T05:54:56.501" v="354" actId="1076"/>
          <ac:picMkLst>
            <pc:docMk/>
            <pc:sldMk cId="2033619210" sldId="361"/>
            <ac:picMk id="4" creationId="{E8AF99BA-8E38-4757-A92C-D41D42D50A8C}"/>
          </ac:picMkLst>
        </pc:picChg>
        <pc:picChg chg="mod">
          <ac:chgData name="Chan, Candace" userId="bc13349b-03ef-4b71-8ee4-a941a4a67ec9" providerId="ADAL" clId="{DF25D567-34F7-4AD9-A1D6-20A4ED566B45}" dt="2020-09-09T05:54:55.029" v="353" actId="14100"/>
          <ac:picMkLst>
            <pc:docMk/>
            <pc:sldMk cId="2033619210" sldId="361"/>
            <ac:picMk id="12" creationId="{0CA3F228-967E-48C2-A493-49B57C423D52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81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92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5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10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19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72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6.mp3"/><Relationship Id="rId7" Type="http://schemas.openxmlformats.org/officeDocument/2006/relationships/image" Target="../media/image7.jp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16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6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6.mp3"/><Relationship Id="rId7" Type="http://schemas.openxmlformats.org/officeDocument/2006/relationships/image" Target="../media/image7.jp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16.mp3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notesSlide" Target="../notesSlides/notesSlide9.xml"/><Relationship Id="rId7" Type="http://schemas.openxmlformats.org/officeDocument/2006/relationships/hyperlink" Target="https://create.kahoot.it/share/1am1/92c5aeb5-4448-4cf8-86a8-6dc834fd9e2e" TargetMode="External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Audio/&#25429;&#40165;&#32773;&#20043;&#27468;_original.mp3" TargetMode="External"/><Relationship Id="rId11" Type="http://schemas.openxmlformats.org/officeDocument/2006/relationships/oleObject" Target="../embeddings/Microsoft_Word_97_-_2003_Document.doc"/><Relationship Id="rId5" Type="http://schemas.openxmlformats.org/officeDocument/2006/relationships/hyperlink" Target="Audio/&#25429;&#40165;&#32773;&#20043;&#27468;_01.mp3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watch?v=lI-m8_Httv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20.wmv"/><Relationship Id="rId1" Type="http://schemas.microsoft.com/office/2007/relationships/media" Target="../media/media20.wmv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21.wmv"/><Relationship Id="rId1" Type="http://schemas.microsoft.com/office/2007/relationships/media" Target="../media/media21.wmv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2.wmv"/><Relationship Id="rId1" Type="http://schemas.microsoft.com/office/2007/relationships/media" Target="../media/media22.wmv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3.wmv"/><Relationship Id="rId1" Type="http://schemas.microsoft.com/office/2007/relationships/media" Target="../media/media23.wmv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24.wmv"/><Relationship Id="rId1" Type="http://schemas.microsoft.com/office/2007/relationships/media" Target="../media/media24.wmv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25.wmv"/><Relationship Id="rId1" Type="http://schemas.microsoft.com/office/2007/relationships/media" Target="../media/media25.wmv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26.wmv"/><Relationship Id="rId1" Type="http://schemas.microsoft.com/office/2007/relationships/media" Target="../media/media26.wmv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7.wmv"/><Relationship Id="rId1" Type="http://schemas.microsoft.com/office/2007/relationships/media" Target="../media/media27.wmv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slide" Target="slide11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0.mp3"/><Relationship Id="rId7" Type="http://schemas.openxmlformats.org/officeDocument/2006/relationships/slide" Target="slide16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30.mp3"/><Relationship Id="rId9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4.png"/><Relationship Id="rId7" Type="http://schemas.openxmlformats.org/officeDocument/2006/relationships/slide" Target="slide20.xml"/><Relationship Id="rId12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image" Target="../media/image5.jpg"/><Relationship Id="rId10" Type="http://schemas.openxmlformats.org/officeDocument/2006/relationships/slide" Target="slide23.xml"/><Relationship Id="rId4" Type="http://schemas.openxmlformats.org/officeDocument/2006/relationships/slide" Target="slide17.xml"/><Relationship Id="rId9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6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7.jpg"/><Relationship Id="rId5" Type="http://schemas.microsoft.com/office/2007/relationships/media" Target="../media/media1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.png"/><Relationship Id="rId5" Type="http://schemas.microsoft.com/office/2007/relationships/media" Target="../media/media12.mp3"/><Relationship Id="rId10" Type="http://schemas.openxmlformats.org/officeDocument/2006/relationships/image" Target="../media/image7.jp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有趣的音樂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524" y="-12982"/>
            <a:ext cx="12215524" cy="691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322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1322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齊齊學唱歌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26116CB8-082F-49C7-AE4E-6C168CA4A4CC}"/>
              </a:ext>
            </a:extLst>
          </p:cNvPr>
          <p:cNvSpPr/>
          <p:nvPr/>
        </p:nvSpPr>
        <p:spPr bwMode="auto">
          <a:xfrm>
            <a:off x="2394483" y="3514563"/>
            <a:ext cx="1282304" cy="39171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97">
            <a:extLst>
              <a:ext uri="{FF2B5EF4-FFF2-40B4-BE49-F238E27FC236}">
                <a16:creationId xmlns:a16="http://schemas.microsoft.com/office/drawing/2014/main" id="{0CA3F228-967E-48C2-A493-49B57C42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181582" y="2854464"/>
            <a:ext cx="1634935" cy="16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89DC8884-F706-4F0E-942B-0DA12D35D232}"/>
              </a:ext>
            </a:extLst>
          </p:cNvPr>
          <p:cNvGrpSpPr/>
          <p:nvPr/>
        </p:nvGrpSpPr>
        <p:grpSpPr>
          <a:xfrm>
            <a:off x="2716680" y="1010478"/>
            <a:ext cx="7464902" cy="1957632"/>
            <a:chOff x="9719728" y="1181206"/>
            <a:chExt cx="2692841" cy="1196893"/>
          </a:xfrm>
        </p:grpSpPr>
        <p:sp>
          <p:nvSpPr>
            <p:cNvPr id="14" name="Speech Bubble: Rectangle with Corners Rounded 18">
              <a:extLst>
                <a:ext uri="{FF2B5EF4-FFF2-40B4-BE49-F238E27FC236}">
                  <a16:creationId xmlns:a16="http://schemas.microsoft.com/office/drawing/2014/main" id="{23D48D0E-A312-4DB5-9BB1-9509CF38CF04}"/>
                </a:ext>
              </a:extLst>
            </p:cNvPr>
            <p:cNvSpPr/>
            <p:nvPr/>
          </p:nvSpPr>
          <p:spPr bwMode="auto">
            <a:xfrm>
              <a:off x="9719728" y="1181206"/>
              <a:ext cx="2692841" cy="1196893"/>
            </a:xfrm>
            <a:prstGeom prst="wedgeRoundRectCallout">
              <a:avLst>
                <a:gd name="adj1" fmla="val 59058"/>
                <a:gd name="adj2" fmla="val 4886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2876B2AC-3D95-45D4-A75D-67A0947E1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1894" y="1236024"/>
              <a:ext cx="2556508" cy="107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聆聽</a:t>
              </a:r>
              <a:r>
                <a:rPr lang="en-US" altLang="zh-TW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齊齊學唱歌</a:t>
              </a:r>
              <a:r>
                <a:rPr lang="en-US" altLang="zh-TW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兩次，你聽到兩次演奏的分別嗎？試圈出合適的答案。</a:t>
              </a:r>
              <a:endParaRPr 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" name="橢圓 3">
            <a:extLst>
              <a:ext uri="{FF2B5EF4-FFF2-40B4-BE49-F238E27FC236}">
                <a16:creationId xmlns:a16="http://schemas.microsoft.com/office/drawing/2014/main" id="{72C5F730-1ECA-4B1F-B9F4-9BEECC30B0E0}"/>
              </a:ext>
            </a:extLst>
          </p:cNvPr>
          <p:cNvSpPr/>
          <p:nvPr/>
        </p:nvSpPr>
        <p:spPr bwMode="auto">
          <a:xfrm>
            <a:off x="3262684" y="4064229"/>
            <a:ext cx="2558710" cy="1380995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68658850-C3FC-4881-A24D-4B2EF84F4299}"/>
              </a:ext>
            </a:extLst>
          </p:cNvPr>
          <p:cNvSpPr/>
          <p:nvPr/>
        </p:nvSpPr>
        <p:spPr bwMode="auto">
          <a:xfrm>
            <a:off x="7466751" y="3939535"/>
            <a:ext cx="2448272" cy="1512168"/>
          </a:xfrm>
          <a:prstGeom prst="ellipse">
            <a:avLst/>
          </a:prstGeom>
          <a:solidFill>
            <a:srgbClr val="EBD3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626616A-E200-4E28-92FE-CB926A61842B}"/>
              </a:ext>
            </a:extLst>
          </p:cNvPr>
          <p:cNvSpPr txBox="1"/>
          <p:nvPr/>
        </p:nvSpPr>
        <p:spPr>
          <a:xfrm>
            <a:off x="3676787" y="4303693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070C0"/>
                </a:solidFill>
              </a:rPr>
              <a:t>強／弱</a:t>
            </a:r>
            <a:endParaRPr lang="en-US" altLang="zh-TW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070C0"/>
                </a:solidFill>
              </a:rPr>
              <a:t>快／慢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D7E903D-6A57-421D-8BFA-DC6F8C51DD30}"/>
              </a:ext>
            </a:extLst>
          </p:cNvPr>
          <p:cNvSpPr txBox="1"/>
          <p:nvPr/>
        </p:nvSpPr>
        <p:spPr>
          <a:xfrm>
            <a:off x="7827432" y="4169132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</a:rPr>
              <a:t>強／弱</a:t>
            </a:r>
            <a:endParaRPr lang="en-US" altLang="zh-TW" sz="28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7030A0"/>
                </a:solidFill>
              </a:rPr>
              <a:t>快／慢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0DED270-F50F-41B6-84F9-80518F9CF393}"/>
              </a:ext>
            </a:extLst>
          </p:cNvPr>
          <p:cNvSpPr txBox="1"/>
          <p:nvPr/>
        </p:nvSpPr>
        <p:spPr>
          <a:xfrm>
            <a:off x="2386651" y="3933056"/>
            <a:ext cx="132175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第一次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DC279F8-6622-429A-B375-FCF5DFC16656}"/>
              </a:ext>
            </a:extLst>
          </p:cNvPr>
          <p:cNvSpPr txBox="1"/>
          <p:nvPr/>
        </p:nvSpPr>
        <p:spPr>
          <a:xfrm>
            <a:off x="6534118" y="3889891"/>
            <a:ext cx="1321752" cy="523220"/>
          </a:xfrm>
          <a:prstGeom prst="rect">
            <a:avLst/>
          </a:prstGeom>
          <a:solidFill>
            <a:srgbClr val="9900FF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第二次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11A1F068-DBC9-4F69-BF7E-08EB39C44225}"/>
              </a:ext>
            </a:extLst>
          </p:cNvPr>
          <p:cNvSpPr/>
          <p:nvPr/>
        </p:nvSpPr>
        <p:spPr bwMode="auto">
          <a:xfrm>
            <a:off x="6532987" y="3469331"/>
            <a:ext cx="1294445" cy="39171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1AP1001">
            <a:hlinkClick r:id="" action="ppaction://media"/>
            <a:extLst>
              <a:ext uri="{FF2B5EF4-FFF2-40B4-BE49-F238E27FC236}">
                <a16:creationId xmlns:a16="http://schemas.microsoft.com/office/drawing/2014/main" id="{33952CEF-7B25-41FE-B1CC-9F5DC2608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4861" y="3524182"/>
            <a:ext cx="372859" cy="360000"/>
          </a:xfrm>
          <a:prstGeom prst="rect">
            <a:avLst/>
          </a:prstGeom>
        </p:spPr>
      </p:pic>
      <p:pic>
        <p:nvPicPr>
          <p:cNvPr id="9" name="1AP1002">
            <a:hlinkClick r:id="" action="ppaction://media"/>
            <a:extLst>
              <a:ext uri="{FF2B5EF4-FFF2-40B4-BE49-F238E27FC236}">
                <a16:creationId xmlns:a16="http://schemas.microsoft.com/office/drawing/2014/main" id="{43276F3D-BC3C-496E-B856-3EF021CFB9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6573" y="3485189"/>
            <a:ext cx="372859" cy="360000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4E9E5714-07EC-4A8C-A025-47F30BD0AB24}"/>
              </a:ext>
            </a:extLst>
          </p:cNvPr>
          <p:cNvSpPr/>
          <p:nvPr/>
        </p:nvSpPr>
        <p:spPr bwMode="auto">
          <a:xfrm>
            <a:off x="4731334" y="4303693"/>
            <a:ext cx="458440" cy="49345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A68C096B-321E-46C1-8FD8-F4F08E0F478C}"/>
              </a:ext>
            </a:extLst>
          </p:cNvPr>
          <p:cNvSpPr/>
          <p:nvPr/>
        </p:nvSpPr>
        <p:spPr bwMode="auto">
          <a:xfrm>
            <a:off x="4716910" y="4797152"/>
            <a:ext cx="458440" cy="49345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208BDB2E-3752-4CEA-A2AD-CEB2EF251CDD}"/>
              </a:ext>
            </a:extLst>
          </p:cNvPr>
          <p:cNvSpPr/>
          <p:nvPr/>
        </p:nvSpPr>
        <p:spPr bwMode="auto">
          <a:xfrm>
            <a:off x="8141690" y="4198659"/>
            <a:ext cx="458440" cy="49345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68305A55-325F-4F2E-95B2-F8AAEB584078}"/>
              </a:ext>
            </a:extLst>
          </p:cNvPr>
          <p:cNvSpPr/>
          <p:nvPr/>
        </p:nvSpPr>
        <p:spPr bwMode="auto">
          <a:xfrm>
            <a:off x="8147043" y="4660949"/>
            <a:ext cx="458440" cy="49345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99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3.33333E-6 0.00903 C 0.00508 0.01458 -0.00208 0.03148 -0.00247 0.03264 C -0.00299 0.02801 -0.00364 0.0243 -0.00364 0.01875 C -0.00364 0.01065 -0.00065 2.59259E-6 -3.33333E-6 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26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322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1322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齊齊學唱歌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A8D3127E-5112-4851-8591-DF68D7EFB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003" y="160077"/>
            <a:ext cx="7558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一起看看歌曲的卡拉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動畫，跟着唱出全曲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Music_1A_M1_Ch2_song1k_s">
            <a:hlinkClick r:id="" action="ppaction://media"/>
            <a:extLst>
              <a:ext uri="{FF2B5EF4-FFF2-40B4-BE49-F238E27FC236}">
                <a16:creationId xmlns:a16="http://schemas.microsoft.com/office/drawing/2014/main" id="{780F7C9C-59E3-48D4-B503-D01A4F34F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7568" y="981476"/>
            <a:ext cx="7704856" cy="5807680"/>
          </a:xfrm>
          <a:prstGeom prst="rect">
            <a:avLst/>
          </a:prstGeom>
        </p:spPr>
      </p:pic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20FC9380-73F6-48AE-8437-4FD299506FBE}"/>
              </a:ext>
            </a:extLst>
          </p:cNvPr>
          <p:cNvSpPr/>
          <p:nvPr/>
        </p:nvSpPr>
        <p:spPr bwMode="auto">
          <a:xfrm>
            <a:off x="5634649" y="742605"/>
            <a:ext cx="114857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EB2357EE-CC25-42A2-8169-26E201766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1628" y="981476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hlinkClick r:id="rId7" action="ppaction://hlinksldjump"/>
              </a:rPr>
              <a:t>按此</a:t>
            </a:r>
            <a:r>
              <a:rPr lang="zh-TW" altLang="en-US" sz="2400" dirty="0">
                <a:solidFill>
                  <a:schemeClr val="bg1"/>
                </a:solidFill>
              </a:rPr>
              <a:t>進入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524" y="-12982"/>
            <a:ext cx="12215524" cy="691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322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1322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齊齊學唱歌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2" name="Picture 97">
            <a:extLst>
              <a:ext uri="{FF2B5EF4-FFF2-40B4-BE49-F238E27FC236}">
                <a16:creationId xmlns:a16="http://schemas.microsoft.com/office/drawing/2014/main" id="{0CA3F228-967E-48C2-A493-49B57C42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606911" y="4688238"/>
            <a:ext cx="1634935" cy="16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89DC8884-F706-4F0E-942B-0DA12D35D232}"/>
              </a:ext>
            </a:extLst>
          </p:cNvPr>
          <p:cNvGrpSpPr/>
          <p:nvPr/>
        </p:nvGrpSpPr>
        <p:grpSpPr>
          <a:xfrm>
            <a:off x="2585089" y="1022810"/>
            <a:ext cx="8540629" cy="3302601"/>
            <a:chOff x="9672752" y="1188746"/>
            <a:chExt cx="2692841" cy="2019204"/>
          </a:xfrm>
        </p:grpSpPr>
        <p:sp>
          <p:nvSpPr>
            <p:cNvPr id="14" name="Speech Bubble: Rectangle with Corners Rounded 18">
              <a:extLst>
                <a:ext uri="{FF2B5EF4-FFF2-40B4-BE49-F238E27FC236}">
                  <a16:creationId xmlns:a16="http://schemas.microsoft.com/office/drawing/2014/main" id="{23D48D0E-A312-4DB5-9BB1-9509CF38CF04}"/>
                </a:ext>
              </a:extLst>
            </p:cNvPr>
            <p:cNvSpPr/>
            <p:nvPr/>
          </p:nvSpPr>
          <p:spPr bwMode="auto">
            <a:xfrm>
              <a:off x="9672752" y="1188746"/>
              <a:ext cx="2692841" cy="2019204"/>
            </a:xfrm>
            <a:prstGeom prst="wedgeRoundRectCallout">
              <a:avLst>
                <a:gd name="adj1" fmla="val 38351"/>
                <a:gd name="adj2" fmla="val 6590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2876B2AC-3D95-45D4-A75D-67A0947E1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0889" y="1244479"/>
              <a:ext cx="2556508" cy="1885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分別</a:t>
              </a:r>
              <a:r>
                <a:rPr lang="zh-HK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唱出</a:t>
              </a:r>
              <a:r>
                <a:rPr lang="en-US" altLang="zh-TW" sz="3600" dirty="0">
                  <a:solidFill>
                    <a:srgbClr val="FF6600"/>
                  </a:solidFill>
                  <a:ea typeface="標楷體" pitchFamily="65" charset="-120"/>
                </a:rPr>
                <a:t>《</a:t>
              </a:r>
              <a:r>
                <a:rPr lang="zh-TW" altLang="en-US" sz="3600" dirty="0">
                  <a:solidFill>
                    <a:srgbClr val="FF6600"/>
                  </a:solidFill>
                  <a:ea typeface="標楷體" pitchFamily="65" charset="-120"/>
                </a:rPr>
                <a:t>齊齊學唱歌</a:t>
              </a:r>
              <a:r>
                <a:rPr lang="en-US" altLang="zh-TW" sz="3600" dirty="0">
                  <a:solidFill>
                    <a:srgbClr val="FF6600"/>
                  </a:solidFill>
                  <a:ea typeface="標楷體" pitchFamily="65" charset="-120"/>
                </a:rPr>
                <a:t>》</a:t>
              </a: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的兩個版本：</a:t>
              </a:r>
              <a:r>
                <a:rPr lang="en-US" altLang="zh-TW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HK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速度較慢、力度較弱</a:t>
              </a:r>
              <a:endParaRPr lang="en-US" altLang="zh-HK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en-US" altLang="zh-TW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HK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速度較快、力度較強</a:t>
              </a:r>
              <a:endParaRPr lang="en-US" altLang="zh-HK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zh-HK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你認為這首歌較適合用甚麼速度及力度來唱</a:t>
              </a: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？</a:t>
              </a:r>
              <a:r>
                <a:rPr lang="zh-HK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為甚麼</a:t>
              </a: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？</a:t>
              </a:r>
              <a:endParaRPr 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26116CB8-082F-49C7-AE4E-6C168CA4A4CC}"/>
              </a:ext>
            </a:extLst>
          </p:cNvPr>
          <p:cNvSpPr/>
          <p:nvPr/>
        </p:nvSpPr>
        <p:spPr bwMode="auto">
          <a:xfrm>
            <a:off x="7911502" y="1788171"/>
            <a:ext cx="1624091" cy="39171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版本一：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1AP1001">
            <a:hlinkClick r:id="" action="ppaction://media"/>
            <a:extLst>
              <a:ext uri="{FF2B5EF4-FFF2-40B4-BE49-F238E27FC236}">
                <a16:creationId xmlns:a16="http://schemas.microsoft.com/office/drawing/2014/main" id="{33952CEF-7B25-41FE-B1CC-9F5DC2608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7948" y="1819888"/>
            <a:ext cx="372859" cy="360000"/>
          </a:xfrm>
          <a:prstGeom prst="rect">
            <a:avLst/>
          </a:prstGeom>
        </p:spPr>
      </p:pic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11A1F068-DBC9-4F69-BF7E-08EB39C44225}"/>
              </a:ext>
            </a:extLst>
          </p:cNvPr>
          <p:cNvSpPr/>
          <p:nvPr/>
        </p:nvSpPr>
        <p:spPr bwMode="auto">
          <a:xfrm>
            <a:off x="7906386" y="2465362"/>
            <a:ext cx="1624092" cy="39171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版本二：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1AP1002">
            <a:hlinkClick r:id="" action="ppaction://media"/>
            <a:extLst>
              <a:ext uri="{FF2B5EF4-FFF2-40B4-BE49-F238E27FC236}">
                <a16:creationId xmlns:a16="http://schemas.microsoft.com/office/drawing/2014/main" id="{43276F3D-BC3C-496E-B856-3EF021CFB9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5047" y="2481259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4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2.08333E-6 0.00903 C 0.00508 0.01458 -0.00209 0.03148 -0.00248 0.03264 C -0.003 0.02801 -0.00365 0.0243 -0.00365 0.01875 C -0.00365 0.01065 -0.00065 1.48148E-6 2.08333E-6 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524" y="-12982"/>
            <a:ext cx="12215524" cy="691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484" y="166005"/>
            <a:ext cx="182847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4" y="202518"/>
            <a:ext cx="182904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2" name="Picture 97">
            <a:extLst>
              <a:ext uri="{FF2B5EF4-FFF2-40B4-BE49-F238E27FC236}">
                <a16:creationId xmlns:a16="http://schemas.microsoft.com/office/drawing/2014/main" id="{0CA3F228-967E-48C2-A493-49B57C42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47466" y="5013176"/>
            <a:ext cx="1528394" cy="157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4ED1B2D2-FFA2-422A-86D5-4929C4C32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85812"/>
            <a:ext cx="96490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聆聽配有聲響的故事錄音，一邊聽故事，一邊根據音樂及故事中事物發出的聲音特質創作律動。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B1EF714D-A665-4AFB-AAAB-D0CFBBC787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t="20508" r="18241" b="37028"/>
          <a:stretch/>
        </p:blipFill>
        <p:spPr>
          <a:xfrm>
            <a:off x="3153025" y="1370212"/>
            <a:ext cx="6264697" cy="536784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06E96432-DA48-48B3-9495-8665599A45BA}"/>
              </a:ext>
            </a:extLst>
          </p:cNvPr>
          <p:cNvSpPr/>
          <p:nvPr/>
        </p:nvSpPr>
        <p:spPr bwMode="auto">
          <a:xfrm>
            <a:off x="1263196" y="1404341"/>
            <a:ext cx="1744727" cy="39171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故事錄音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1AP1102">
            <a:hlinkClick r:id="" action="ppaction://media"/>
            <a:extLst>
              <a:ext uri="{FF2B5EF4-FFF2-40B4-BE49-F238E27FC236}">
                <a16:creationId xmlns:a16="http://schemas.microsoft.com/office/drawing/2014/main" id="{C3E54A97-F113-481D-B017-D2DC90182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6960" y="1414471"/>
            <a:ext cx="384723" cy="3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4.375E-6 0.00903 C 0.00507 0.01458 -0.00209 0.03148 -0.00248 0.03264 C -0.003 0.02801 -0.00365 0.02431 -0.00365 0.01875 C -0.00365 0.01065 -0.00066 -3.7037E-7 4.375E-6 -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524" y="-12982"/>
            <a:ext cx="12215524" cy="691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484" y="166005"/>
            <a:ext cx="182847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4" y="202518"/>
            <a:ext cx="182904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2" name="Picture 97">
            <a:extLst>
              <a:ext uri="{FF2B5EF4-FFF2-40B4-BE49-F238E27FC236}">
                <a16:creationId xmlns:a16="http://schemas.microsoft.com/office/drawing/2014/main" id="{0CA3F228-967E-48C2-A493-49B57C42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34638" y="2499340"/>
            <a:ext cx="2059883" cy="211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4F3F7882-1CF8-4411-B701-6063DC1CC87E}"/>
              </a:ext>
            </a:extLst>
          </p:cNvPr>
          <p:cNvGrpSpPr/>
          <p:nvPr/>
        </p:nvGrpSpPr>
        <p:grpSpPr>
          <a:xfrm>
            <a:off x="2176040" y="796610"/>
            <a:ext cx="8731612" cy="1360768"/>
            <a:chOff x="9672751" y="1269294"/>
            <a:chExt cx="2692841" cy="2019204"/>
          </a:xfrm>
        </p:grpSpPr>
        <p:sp>
          <p:nvSpPr>
            <p:cNvPr id="14" name="Speech Bubble: Rectangle with Corners Rounded 18">
              <a:extLst>
                <a:ext uri="{FF2B5EF4-FFF2-40B4-BE49-F238E27FC236}">
                  <a16:creationId xmlns:a16="http://schemas.microsoft.com/office/drawing/2014/main" id="{FD75C01F-4921-4CAD-B26D-02E757C8D490}"/>
                </a:ext>
              </a:extLst>
            </p:cNvPr>
            <p:cNvSpPr/>
            <p:nvPr/>
          </p:nvSpPr>
          <p:spPr bwMode="auto">
            <a:xfrm>
              <a:off x="9672751" y="1269294"/>
              <a:ext cx="2692841" cy="2019204"/>
            </a:xfrm>
            <a:prstGeom prst="wedgeRoundRectCallout">
              <a:avLst>
                <a:gd name="adj1" fmla="val 41674"/>
                <a:gd name="adj2" fmla="val 81877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6A8DF8B0-281F-472B-B625-8842A7B71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0917" y="1430143"/>
              <a:ext cx="2624675" cy="109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聆聽時，可先把聲音的特質記錄下來，再按事物的聲音特質配上動作，以下是一些例子：</a:t>
              </a:r>
              <a:endParaRPr 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7" name="TextBox 84">
            <a:extLst>
              <a:ext uri="{FF2B5EF4-FFF2-40B4-BE49-F238E27FC236}">
                <a16:creationId xmlns:a16="http://schemas.microsoft.com/office/drawing/2014/main" id="{E723F7F6-44FD-45DC-A1F6-9247798B2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031" y="370373"/>
            <a:ext cx="1298292" cy="5107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小提示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手繪多邊形 17">
            <a:extLst>
              <a:ext uri="{FF2B5EF4-FFF2-40B4-BE49-F238E27FC236}">
                <a16:creationId xmlns:a16="http://schemas.microsoft.com/office/drawing/2014/main" id="{80D98AFA-1B2F-414B-B110-F2769871ED87}"/>
              </a:ext>
            </a:extLst>
          </p:cNvPr>
          <p:cNvSpPr>
            <a:spLocks/>
          </p:cNvSpPr>
          <p:nvPr/>
        </p:nvSpPr>
        <p:spPr bwMode="auto">
          <a:xfrm>
            <a:off x="1626749" y="2656881"/>
            <a:ext cx="7675308" cy="1360768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00B0F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A7F5584-1A2D-4235-AC7E-29512C1FEDAE}"/>
              </a:ext>
            </a:extLst>
          </p:cNvPr>
          <p:cNvSpPr txBox="1"/>
          <p:nvPr/>
        </p:nvSpPr>
        <p:spPr>
          <a:xfrm>
            <a:off x="2198855" y="2826133"/>
            <a:ext cx="7125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例子一：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zh-TW" altLang="en-US" sz="32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雷聲低而強，可用力地踏腳來表示</a:t>
            </a:r>
            <a:endParaRPr lang="en-US" sz="3200" dirty="0"/>
          </a:p>
        </p:txBody>
      </p:sp>
      <p:sp>
        <p:nvSpPr>
          <p:cNvPr id="21" name="手繪多邊形 17">
            <a:extLst>
              <a:ext uri="{FF2B5EF4-FFF2-40B4-BE49-F238E27FC236}">
                <a16:creationId xmlns:a16="http://schemas.microsoft.com/office/drawing/2014/main" id="{319DCA1F-4FBD-4235-A901-8E07B63B1802}"/>
              </a:ext>
            </a:extLst>
          </p:cNvPr>
          <p:cNvSpPr>
            <a:spLocks/>
          </p:cNvSpPr>
          <p:nvPr/>
        </p:nvSpPr>
        <p:spPr bwMode="auto">
          <a:xfrm>
            <a:off x="1611387" y="4390837"/>
            <a:ext cx="8251372" cy="1787339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6989B65-0194-436C-960C-E6A730FB7B31}"/>
              </a:ext>
            </a:extLst>
          </p:cNvPr>
          <p:cNvSpPr txBox="1"/>
          <p:nvPr/>
        </p:nvSpPr>
        <p:spPr>
          <a:xfrm>
            <a:off x="2299939" y="4537592"/>
            <a:ext cx="73820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例子二：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zh-TW" altLang="en-US" sz="32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雨聲快而弱，可用手指作下雨狀，並快速地從上至下移動，表示急促的雨。</a:t>
            </a:r>
            <a:endParaRPr lang="en-US" sz="32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43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70833E-6 0.00903 C 0.00508 0.01458 -0.00208 0.03148 -0.00247 0.03264 C -0.00299 0.02801 -0.00364 0.0243 -0.00364 0.01875 C -0.00364 0.01065 -0.00065 1.48148E-6 -2.70833E-6 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524" y="-12982"/>
            <a:ext cx="12215524" cy="691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484" y="166005"/>
            <a:ext cx="182847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4" y="202518"/>
            <a:ext cx="182904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2" name="Picture 97">
            <a:extLst>
              <a:ext uri="{FF2B5EF4-FFF2-40B4-BE49-F238E27FC236}">
                <a16:creationId xmlns:a16="http://schemas.microsoft.com/office/drawing/2014/main" id="{0CA3F228-967E-48C2-A493-49B57C42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291941" y="1931440"/>
            <a:ext cx="1552632" cy="159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8ADFBB75-CA41-43FD-8ED3-AF5F11FC969D}"/>
              </a:ext>
            </a:extLst>
          </p:cNvPr>
          <p:cNvSpPr>
            <a:spLocks/>
          </p:cNvSpPr>
          <p:nvPr/>
        </p:nvSpPr>
        <p:spPr bwMode="auto">
          <a:xfrm>
            <a:off x="2284201" y="1063673"/>
            <a:ext cx="7762854" cy="1827506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156F1D8E-54DA-4E37-809D-46768ECB1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984" y="1351343"/>
            <a:ext cx="7056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/>
              </a:rPr>
              <a:t>請數位</a:t>
            </a:r>
            <a:r>
              <a:rPr 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DFKai-SB"/>
              </a:rPr>
              <a:t>同學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/>
              </a:rPr>
              <a:t>出來表演。表演後，評一評同學在這個活動中的表現。</a:t>
            </a:r>
            <a:endParaRPr lang="en-US" sz="3600" strike="sngStrike" dirty="0">
              <a:solidFill>
                <a:schemeClr val="bg1"/>
              </a:solidFill>
              <a:latin typeface="標楷體" panose="03000509000000000000" pitchFamily="65" charset="-120"/>
              <a:ea typeface="標楷體"/>
            </a:endParaRP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E8AF99BA-8E38-4757-A92C-D41D42D50A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9950" r="6688" b="5901"/>
          <a:stretch/>
        </p:blipFill>
        <p:spPr>
          <a:xfrm>
            <a:off x="2061018" y="3393567"/>
            <a:ext cx="7925637" cy="28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2.70833E-6 0.00903 C 0.00508 0.01459 -0.00209 0.03148 -0.00248 0.03264 C -0.003 0.02801 -0.00365 0.02431 -0.00365 0.01875 C -0.00365 0.01065 -0.00065 -2.96296E-6 2.70833E-6 -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3" name="Picture 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hlinkClick r:id="rId5" action="ppaction://hlinkfile"/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1" y="148478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2" y="1020763"/>
            <a:ext cx="7683625" cy="1514474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813180" y="2985009"/>
            <a:ext cx="7891332" cy="1237802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hlinkClick r:id="rId6" action="ppaction://hlinkfile"/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1" y="3265105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279" y="1172710"/>
            <a:ext cx="699963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完成工作紙，分辨聲音的特質。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 </a:t>
            </a: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  <a:hlinkClick r:id="rId7"/>
              </a:rPr>
              <a:t>Kahoot! 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  <a:hlinkClick r:id="rId7"/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，總結單元一音樂知識。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endParaRPr lang="zh-TW" altLang="zh-HK" sz="2600" dirty="0">
              <a:solidFill>
                <a:srgbClr val="FF6600"/>
              </a:solidFill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475" y="3164674"/>
            <a:ext cx="595758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觀看短片，認識敲擊樂器沙槌的聲音特質。　　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手繪多邊形 17">
            <a:extLst>
              <a:ext uri="{FF2B5EF4-FFF2-40B4-BE49-F238E27FC236}">
                <a16:creationId xmlns:a16="http://schemas.microsoft.com/office/drawing/2014/main" id="{DB181A7C-98AA-4285-BBD3-0133A2E32C52}"/>
              </a:ext>
            </a:extLst>
          </p:cNvPr>
          <p:cNvSpPr>
            <a:spLocks/>
          </p:cNvSpPr>
          <p:nvPr/>
        </p:nvSpPr>
        <p:spPr bwMode="auto">
          <a:xfrm>
            <a:off x="2831032" y="4510973"/>
            <a:ext cx="7459284" cy="1506649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7030A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: Rounded Corners 17">
            <a:hlinkClick r:id="rId6" action="ppaction://hlinkfile"/>
            <a:extLst>
              <a:ext uri="{FF2B5EF4-FFF2-40B4-BE49-F238E27FC236}">
                <a16:creationId xmlns:a16="http://schemas.microsoft.com/office/drawing/2014/main" id="{A6167C0A-EDD0-4BB5-9B12-B6C0071C5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0" y="4987430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延伸學習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矩形 77">
            <a:extLst>
              <a:ext uri="{FF2B5EF4-FFF2-40B4-BE49-F238E27FC236}">
                <a16:creationId xmlns:a16="http://schemas.microsoft.com/office/drawing/2014/main" id="{8D83D135-EDF8-44DE-ACA3-75A9F50C9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475" y="4897630"/>
            <a:ext cx="63282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</a:t>
            </a:r>
            <a:r>
              <a:rPr lang="en-US" altLang="zh-TW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 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齊齊學唱歌</a:t>
            </a:r>
            <a:r>
              <a:rPr lang="en-US" altLang="zh-TW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的原曲英詞版本 </a:t>
            </a:r>
            <a:r>
              <a:rPr lang="en-US" sz="2600" i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sldjump"/>
              </a:rPr>
              <a:t>This Old Man</a:t>
            </a:r>
            <a:r>
              <a:rPr lang="zh-TW" altLang="en-US" sz="2600" i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600" i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 up of a sig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3625E329-5266-4AAC-818A-D42D352915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582" y="3251953"/>
            <a:ext cx="560881" cy="554784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2" name="物件 1">
            <a:hlinkClick r:id="" action="ppaction://ole?verb=1"/>
            <a:extLst>
              <a:ext uri="{FF2B5EF4-FFF2-40B4-BE49-F238E27FC236}">
                <a16:creationId xmlns:a16="http://schemas.microsoft.com/office/drawing/2014/main" id="{1EC06C6D-FF9B-4537-86D6-134951DE1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991790"/>
              </p:ext>
            </p:extLst>
          </p:nvPr>
        </p:nvGraphicFramePr>
        <p:xfrm>
          <a:off x="8544272" y="1158040"/>
          <a:ext cx="550540" cy="1114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11" imgW="380850" imgH="771525" progId="Word.Document.8">
                  <p:embed/>
                </p:oleObj>
              </mc:Choice>
              <mc:Fallback>
                <p:oleObj name="Document" showAsIcon="1" r:id="rId11" imgW="380850" imgH="771525" progId="Word.Document.8">
                  <p:embed/>
                  <p:pic>
                    <p:nvPicPr>
                      <p:cNvPr id="2" name="物件 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1EC06C6D-FF9B-4537-86D6-134951DE1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544272" y="1158040"/>
                        <a:ext cx="550540" cy="1114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CACFBCFE-6384-4661-981F-2F0CD14B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Freeform 168">
            <a:extLst>
              <a:ext uri="{FF2B5EF4-FFF2-40B4-BE49-F238E27FC236}">
                <a16:creationId xmlns:a16="http://schemas.microsoft.com/office/drawing/2014/main" id="{63597681-A744-4D16-9AFF-D6F72E7CE112}"/>
              </a:ext>
            </a:extLst>
          </p:cNvPr>
          <p:cNvSpPr>
            <a:spLocks/>
          </p:cNvSpPr>
          <p:nvPr/>
        </p:nvSpPr>
        <p:spPr bwMode="auto">
          <a:xfrm>
            <a:off x="1847851" y="1263651"/>
            <a:ext cx="8569325" cy="5045075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Freeform 6">
            <a:extLst>
              <a:ext uri="{FF2B5EF4-FFF2-40B4-BE49-F238E27FC236}">
                <a16:creationId xmlns:a16="http://schemas.microsoft.com/office/drawing/2014/main" id="{369CB172-B0D1-44B1-9174-6ECCD474B213}"/>
              </a:ext>
            </a:extLst>
          </p:cNvPr>
          <p:cNvSpPr>
            <a:spLocks/>
          </p:cNvSpPr>
          <p:nvPr/>
        </p:nvSpPr>
        <p:spPr bwMode="auto">
          <a:xfrm>
            <a:off x="5829300" y="2422526"/>
            <a:ext cx="4730750" cy="3692525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FAD0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Rectangle 26">
            <a:extLst>
              <a:ext uri="{FF2B5EF4-FFF2-40B4-BE49-F238E27FC236}">
                <a16:creationId xmlns:a16="http://schemas.microsoft.com/office/drawing/2014/main" id="{F5C6D21D-CB81-4391-8535-46B9EB82C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2B9AC38-B66C-42A4-A038-5D460BD7A5E3}"/>
              </a:ext>
            </a:extLst>
          </p:cNvPr>
          <p:cNvSpPr txBox="1"/>
          <p:nvPr/>
        </p:nvSpPr>
        <p:spPr>
          <a:xfrm>
            <a:off x="2133600" y="1484314"/>
            <a:ext cx="7392988" cy="961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(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1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)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：手持三角的繩子，敲打鐵邊。</a:t>
            </a:r>
            <a:endParaRPr kumimoji="0" lang="en-US" altLang="zh-TW" sz="2000" dirty="0">
              <a:solidFill>
                <a:srgbClr val="FF6600"/>
              </a:solidFill>
              <a:latin typeface="+mj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(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2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)</a:t>
            </a:r>
            <a:r>
              <a:rPr kumimoji="0" lang="zh-TW" altLang="en-US" sz="2000">
                <a:solidFill>
                  <a:srgbClr val="FF6600"/>
                </a:solidFill>
                <a:latin typeface="+mj-ea"/>
              </a:rPr>
              <a:t>：</a:t>
            </a:r>
            <a:r>
              <a:rPr kumimoji="0" lang="zh-TW" altLang="en-US" sz="2000">
                <a:solidFill>
                  <a:srgbClr val="FF6600"/>
                </a:solidFill>
                <a:latin typeface="新細明體" charset="-120"/>
                <a:ea typeface="新細明體" charset="-120"/>
              </a:rPr>
              <a:t>手</a:t>
            </a:r>
            <a:r>
              <a:rPr kumimoji="0" lang="zh-TW" altLang="en-US" sz="2000">
                <a:solidFill>
                  <a:srgbClr val="FF6600"/>
                </a:solidFill>
                <a:latin typeface="+mj-ea"/>
              </a:rPr>
              <a:t>持三角的繩子，於角的內側打圈。</a:t>
            </a:r>
            <a:endParaRPr kumimoji="0" lang="zh-HK" altLang="en-US" sz="2000" dirty="0">
              <a:solidFill>
                <a:srgbClr val="FF6600"/>
              </a:solidFill>
              <a:latin typeface="+mj-ea"/>
            </a:endParaRPr>
          </a:p>
        </p:txBody>
      </p:sp>
      <p:pic>
        <p:nvPicPr>
          <p:cNvPr id="2055" name="Picture 144">
            <a:hlinkClick r:id="" action="ppaction://hlinkshowjump?jump=nex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7B5730D3-7ACE-4EB3-B53D-82E1D444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t="76779" r="49057" b="13390"/>
          <a:stretch>
            <a:fillRect/>
          </a:stretch>
        </p:blipFill>
        <p:spPr bwMode="auto">
          <a:xfrm>
            <a:off x="10454247" y="6168193"/>
            <a:ext cx="16557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文字方塊 33">
            <a:extLst>
              <a:ext uri="{FF2B5EF4-FFF2-40B4-BE49-F238E27FC236}">
                <a16:creationId xmlns:a16="http://schemas.microsoft.com/office/drawing/2014/main" id="{7F31F7D3-6F84-422F-B0B6-59588B8F5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4" y="2900363"/>
            <a:ext cx="339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用這兩種方法敲打三角，</a:t>
            </a:r>
            <a:endParaRPr lang="en-US" altLang="zh-TW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聲音有甚麼特質？</a:t>
            </a:r>
            <a:endParaRPr lang="zh-HK" altLang="en-US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7D338B3-2518-4E8A-B2B7-86D7397BC677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94CA136-E1FE-452A-AE14-4889D6BFB82A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2697163"/>
            <a:ext cx="744537" cy="1166812"/>
            <a:chOff x="1536701" y="860425"/>
            <a:chExt cx="2465388" cy="4379912"/>
          </a:xfrm>
        </p:grpSpPr>
        <p:sp>
          <p:nvSpPr>
            <p:cNvPr id="2082" name="Freeform 54">
              <a:extLst>
                <a:ext uri="{FF2B5EF4-FFF2-40B4-BE49-F238E27FC236}">
                  <a16:creationId xmlns:a16="http://schemas.microsoft.com/office/drawing/2014/main" id="{12CDC178-A4DE-4C48-A52C-CB8E53D34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55">
              <a:extLst>
                <a:ext uri="{FF2B5EF4-FFF2-40B4-BE49-F238E27FC236}">
                  <a16:creationId xmlns:a16="http://schemas.microsoft.com/office/drawing/2014/main" id="{4D767EFA-50CC-402D-AA46-C84F4C6D8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56">
              <a:extLst>
                <a:ext uri="{FF2B5EF4-FFF2-40B4-BE49-F238E27FC236}">
                  <a16:creationId xmlns:a16="http://schemas.microsoft.com/office/drawing/2014/main" id="{436B9702-21D5-4764-8B58-175AE9C49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57">
              <a:extLst>
                <a:ext uri="{FF2B5EF4-FFF2-40B4-BE49-F238E27FC236}">
                  <a16:creationId xmlns:a16="http://schemas.microsoft.com/office/drawing/2014/main" id="{EC7B5766-599E-4D1A-88F8-140346D12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58">
              <a:extLst>
                <a:ext uri="{FF2B5EF4-FFF2-40B4-BE49-F238E27FC236}">
                  <a16:creationId xmlns:a16="http://schemas.microsoft.com/office/drawing/2014/main" id="{FF52CF2B-B8DE-4C1E-B17A-5BA96163C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59">
              <a:extLst>
                <a:ext uri="{FF2B5EF4-FFF2-40B4-BE49-F238E27FC236}">
                  <a16:creationId xmlns:a16="http://schemas.microsoft.com/office/drawing/2014/main" id="{E151342D-B6AA-41D6-AD2E-1E4B155E01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60">
              <a:extLst>
                <a:ext uri="{FF2B5EF4-FFF2-40B4-BE49-F238E27FC236}">
                  <a16:creationId xmlns:a16="http://schemas.microsoft.com/office/drawing/2014/main" id="{66F33D79-3B9B-4689-8C17-09125A0CC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9" name="Text Box 32">
            <a:extLst>
              <a:ext uri="{FF2B5EF4-FFF2-40B4-BE49-F238E27FC236}">
                <a16:creationId xmlns:a16="http://schemas.microsoft.com/office/drawing/2014/main" id="{91DE1154-47F9-49C3-B420-3068167CE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1613"/>
            <a:ext cx="212725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三角</a:t>
            </a:r>
          </a:p>
        </p:txBody>
      </p:sp>
      <p:grpSp>
        <p:nvGrpSpPr>
          <p:cNvPr id="2060" name="群組 38">
            <a:extLst>
              <a:ext uri="{FF2B5EF4-FFF2-40B4-BE49-F238E27FC236}">
                <a16:creationId xmlns:a16="http://schemas.microsoft.com/office/drawing/2014/main" id="{E4C4CCD0-3D6D-4162-B103-CFE085D30EB4}"/>
              </a:ext>
            </a:extLst>
          </p:cNvPr>
          <p:cNvGrpSpPr>
            <a:grpSpLocks/>
          </p:cNvGrpSpPr>
          <p:nvPr/>
        </p:nvGrpSpPr>
        <p:grpSpPr bwMode="auto">
          <a:xfrm>
            <a:off x="3425826" y="101600"/>
            <a:ext cx="1122363" cy="1104900"/>
            <a:chOff x="1235075" y="284163"/>
            <a:chExt cx="1879600" cy="1849437"/>
          </a:xfrm>
        </p:grpSpPr>
        <p:grpSp>
          <p:nvGrpSpPr>
            <p:cNvPr id="2070" name="Group 136">
              <a:extLst>
                <a:ext uri="{FF2B5EF4-FFF2-40B4-BE49-F238E27FC236}">
                  <a16:creationId xmlns:a16="http://schemas.microsoft.com/office/drawing/2014/main" id="{D88A8C97-AD67-4245-98F8-480CB94DCE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2077" name="Freeform 137">
                <a:extLst>
                  <a:ext uri="{FF2B5EF4-FFF2-40B4-BE49-F238E27FC236}">
                    <a16:creationId xmlns:a16="http://schemas.microsoft.com/office/drawing/2014/main" id="{58029910-82DE-45BC-A841-ED8AD1F86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138">
                <a:extLst>
                  <a:ext uri="{FF2B5EF4-FFF2-40B4-BE49-F238E27FC236}">
                    <a16:creationId xmlns:a16="http://schemas.microsoft.com/office/drawing/2014/main" id="{72AC8331-0095-47E0-ACF5-831686E2C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139">
                <a:extLst>
                  <a:ext uri="{FF2B5EF4-FFF2-40B4-BE49-F238E27FC236}">
                    <a16:creationId xmlns:a16="http://schemas.microsoft.com/office/drawing/2014/main" id="{33C89041-B520-42CA-AC46-9500D1738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140">
                <a:extLst>
                  <a:ext uri="{FF2B5EF4-FFF2-40B4-BE49-F238E27FC236}">
                    <a16:creationId xmlns:a16="http://schemas.microsoft.com/office/drawing/2014/main" id="{D7E8BCC5-C003-41C8-9289-B44485DD7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141">
                <a:extLst>
                  <a:ext uri="{FF2B5EF4-FFF2-40B4-BE49-F238E27FC236}">
                    <a16:creationId xmlns:a16="http://schemas.microsoft.com/office/drawing/2014/main" id="{6B333C02-430A-4904-BD21-B665B0719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71" name="Group 136">
              <a:extLst>
                <a:ext uri="{FF2B5EF4-FFF2-40B4-BE49-F238E27FC236}">
                  <a16:creationId xmlns:a16="http://schemas.microsoft.com/office/drawing/2014/main" id="{ADF14318-6866-4041-AE88-167CC3C7FDDE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2072" name="Freeform 137">
                <a:extLst>
                  <a:ext uri="{FF2B5EF4-FFF2-40B4-BE49-F238E27FC236}">
                    <a16:creationId xmlns:a16="http://schemas.microsoft.com/office/drawing/2014/main" id="{3B65FC56-A5C5-4744-AE39-20D518CF7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38">
                <a:extLst>
                  <a:ext uri="{FF2B5EF4-FFF2-40B4-BE49-F238E27FC236}">
                    <a16:creationId xmlns:a16="http://schemas.microsoft.com/office/drawing/2014/main" id="{F305987F-D743-4144-A1E5-63BA86618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139">
                <a:extLst>
                  <a:ext uri="{FF2B5EF4-FFF2-40B4-BE49-F238E27FC236}">
                    <a16:creationId xmlns:a16="http://schemas.microsoft.com/office/drawing/2014/main" id="{A6EFE5EC-9BD7-4C18-B668-AAA29C03D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40">
                <a:extLst>
                  <a:ext uri="{FF2B5EF4-FFF2-40B4-BE49-F238E27FC236}">
                    <a16:creationId xmlns:a16="http://schemas.microsoft.com/office/drawing/2014/main" id="{FB53053B-4063-4562-86D8-D97E6501F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141">
                <a:extLst>
                  <a:ext uri="{FF2B5EF4-FFF2-40B4-BE49-F238E27FC236}">
                    <a16:creationId xmlns:a16="http://schemas.microsoft.com/office/drawing/2014/main" id="{F14C5DEF-7471-48AD-BD57-A1144ACF4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2DA3DA1-36A5-4483-B3E8-C6530A480A13}"/>
              </a:ext>
            </a:extLst>
          </p:cNvPr>
          <p:cNvSpPr txBox="1"/>
          <p:nvPr/>
        </p:nvSpPr>
        <p:spPr>
          <a:xfrm>
            <a:off x="7265989" y="4832351"/>
            <a:ext cx="1762125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800" dirty="0">
                <a:solidFill>
                  <a:srgbClr val="FF0000"/>
                </a:solidFill>
                <a:latin typeface="+mj-ea"/>
              </a:rPr>
              <a:t>高、長</a:t>
            </a:r>
            <a:endParaRPr kumimoji="0" lang="zh-HK" altLang="en-US" sz="3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C7C4F6C-B9DB-49D5-BED6-45200A9E484E}"/>
              </a:ext>
            </a:extLst>
          </p:cNvPr>
          <p:cNvSpPr/>
          <p:nvPr/>
        </p:nvSpPr>
        <p:spPr>
          <a:xfrm>
            <a:off x="7380544" y="4925637"/>
            <a:ext cx="1628263" cy="582989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kumimoji="0"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65" name="文字方塊 36">
            <a:extLst>
              <a:ext uri="{FF2B5EF4-FFF2-40B4-BE49-F238E27FC236}">
                <a16:creationId xmlns:a16="http://schemas.microsoft.com/office/drawing/2014/main" id="{6592CB97-1B8E-4DDE-85EF-6DD90AA33D98}"/>
              </a:ext>
            </a:extLst>
          </p:cNvPr>
          <p:cNvSpPr txBox="1">
            <a:spLocks noChangeArrowheads="1"/>
          </p:cNvSpPr>
          <p:nvPr/>
        </p:nvSpPr>
        <p:spPr bwMode="auto">
          <a:xfrm rot="20713631">
            <a:off x="6448426" y="3768726"/>
            <a:ext cx="10080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8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高？</a:t>
            </a:r>
            <a:endParaRPr kumimoji="0" lang="zh-HK" altLang="en-US" sz="380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6" name="文字方塊 37">
            <a:extLst>
              <a:ext uri="{FF2B5EF4-FFF2-40B4-BE49-F238E27FC236}">
                <a16:creationId xmlns:a16="http://schemas.microsoft.com/office/drawing/2014/main" id="{AA492038-B5B8-4CAE-ACD1-F515FB56DEE4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7286626" y="4037014"/>
            <a:ext cx="10080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8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低？</a:t>
            </a:r>
            <a:endParaRPr kumimoji="0" lang="zh-HK" altLang="en-US" sz="380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7" name="文字方塊 38">
            <a:extLst>
              <a:ext uri="{FF2B5EF4-FFF2-40B4-BE49-F238E27FC236}">
                <a16:creationId xmlns:a16="http://schemas.microsoft.com/office/drawing/2014/main" id="{38416708-E9C6-40E9-8954-F87E34E02F52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8348663" y="4013201"/>
            <a:ext cx="10096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8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長？</a:t>
            </a:r>
            <a:endParaRPr kumimoji="0" lang="zh-HK" altLang="en-US" sz="380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8" name="文字方塊 39">
            <a:extLst>
              <a:ext uri="{FF2B5EF4-FFF2-40B4-BE49-F238E27FC236}">
                <a16:creationId xmlns:a16="http://schemas.microsoft.com/office/drawing/2014/main" id="{F131BB06-E8F8-44CF-9633-27B41F686768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9399588" y="3830639"/>
            <a:ext cx="100806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8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短？</a:t>
            </a:r>
            <a:endParaRPr kumimoji="0" lang="zh-HK" altLang="en-US" sz="380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1001">
            <a:hlinkClick r:id="" action="ppaction://media"/>
            <a:extLst>
              <a:ext uri="{FF2B5EF4-FFF2-40B4-BE49-F238E27FC236}">
                <a16:creationId xmlns:a16="http://schemas.microsoft.com/office/drawing/2014/main" id="{6B2F2910-9364-4367-A734-9FCBD96ABD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8491" y="2487568"/>
            <a:ext cx="3796800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4A12CBC7-B77F-4576-BCFA-E3840E06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168">
            <a:extLst>
              <a:ext uri="{FF2B5EF4-FFF2-40B4-BE49-F238E27FC236}">
                <a16:creationId xmlns:a16="http://schemas.microsoft.com/office/drawing/2014/main" id="{6E3CD55D-36A8-405A-90CF-903830C8C390}"/>
              </a:ext>
            </a:extLst>
          </p:cNvPr>
          <p:cNvSpPr>
            <a:spLocks/>
          </p:cNvSpPr>
          <p:nvPr/>
        </p:nvSpPr>
        <p:spPr bwMode="auto">
          <a:xfrm>
            <a:off x="1847851" y="1263651"/>
            <a:ext cx="8569325" cy="5045075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6" name="Freeform 6">
            <a:extLst>
              <a:ext uri="{FF2B5EF4-FFF2-40B4-BE49-F238E27FC236}">
                <a16:creationId xmlns:a16="http://schemas.microsoft.com/office/drawing/2014/main" id="{8EF976C5-BC6C-4DCA-B40C-801F1A9EE60A}"/>
              </a:ext>
            </a:extLst>
          </p:cNvPr>
          <p:cNvSpPr>
            <a:spLocks/>
          </p:cNvSpPr>
          <p:nvPr/>
        </p:nvSpPr>
        <p:spPr bwMode="auto">
          <a:xfrm>
            <a:off x="5829300" y="2422526"/>
            <a:ext cx="4730750" cy="3692525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FAD0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Rectangle 26">
            <a:extLst>
              <a:ext uri="{FF2B5EF4-FFF2-40B4-BE49-F238E27FC236}">
                <a16:creationId xmlns:a16="http://schemas.microsoft.com/office/drawing/2014/main" id="{6AFD74AF-AF02-481D-8972-8E0F3C1EB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5DAEC0E-0D8F-45BA-9FE7-908FDE0239FF}"/>
              </a:ext>
            </a:extLst>
          </p:cNvPr>
          <p:cNvSpPr txBox="1"/>
          <p:nvPr/>
        </p:nvSpPr>
        <p:spPr>
          <a:xfrm>
            <a:off x="2184400" y="1700213"/>
            <a:ext cx="7392988" cy="500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(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3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)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：</a:t>
            </a:r>
            <a:r>
              <a:rPr kumimoji="0" lang="zh-HK" altLang="en-US" sz="2000" dirty="0">
                <a:solidFill>
                  <a:srgbClr val="FF6600"/>
                </a:solidFill>
                <a:latin typeface="+mj-ea"/>
              </a:rPr>
              <a:t>手持三角邊敲打。</a:t>
            </a:r>
          </a:p>
        </p:txBody>
      </p:sp>
      <p:sp>
        <p:nvSpPr>
          <p:cNvPr id="33" name="文字方塊 33">
            <a:extLst>
              <a:ext uri="{FF2B5EF4-FFF2-40B4-BE49-F238E27FC236}">
                <a16:creationId xmlns:a16="http://schemas.microsoft.com/office/drawing/2014/main" id="{88797714-4768-4A0C-9366-1638C0BB5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4" y="2900363"/>
            <a:ext cx="339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聲音和方法</a:t>
            </a:r>
            <a:r>
              <a:rPr lang="en-US" altLang="zh-TW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zh-TW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</a:t>
            </a:r>
            <a:r>
              <a:rPr lang="en-US" altLang="zh-TW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zh-TW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的有甚麼分別？</a:t>
            </a:r>
            <a:endParaRPr lang="zh-HK" altLang="en-US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4E8E997-4501-4FED-8619-E1548A5B66D9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2BD25F-8017-4905-966C-7C7AD721DF05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2697163"/>
            <a:ext cx="744537" cy="1166812"/>
            <a:chOff x="1536701" y="860425"/>
            <a:chExt cx="2465388" cy="4379912"/>
          </a:xfrm>
        </p:grpSpPr>
        <p:sp>
          <p:nvSpPr>
            <p:cNvPr id="3102" name="Freeform 54">
              <a:extLst>
                <a:ext uri="{FF2B5EF4-FFF2-40B4-BE49-F238E27FC236}">
                  <a16:creationId xmlns:a16="http://schemas.microsoft.com/office/drawing/2014/main" id="{E57B586A-5CBC-4C3A-BB27-E34D79E3A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Freeform 55">
              <a:extLst>
                <a:ext uri="{FF2B5EF4-FFF2-40B4-BE49-F238E27FC236}">
                  <a16:creationId xmlns:a16="http://schemas.microsoft.com/office/drawing/2014/main" id="{63FCD4B6-36F3-409A-8C24-A813277C1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Freeform 56">
              <a:extLst>
                <a:ext uri="{FF2B5EF4-FFF2-40B4-BE49-F238E27FC236}">
                  <a16:creationId xmlns:a16="http://schemas.microsoft.com/office/drawing/2014/main" id="{7980191D-D86D-4979-8E22-CBE8E10EA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Freeform 57">
              <a:extLst>
                <a:ext uri="{FF2B5EF4-FFF2-40B4-BE49-F238E27FC236}">
                  <a16:creationId xmlns:a16="http://schemas.microsoft.com/office/drawing/2014/main" id="{09FE8098-73BF-4447-8015-EB9A05DA3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Freeform 58">
              <a:extLst>
                <a:ext uri="{FF2B5EF4-FFF2-40B4-BE49-F238E27FC236}">
                  <a16:creationId xmlns:a16="http://schemas.microsoft.com/office/drawing/2014/main" id="{B323890E-A04F-4E8E-AC22-17030FC6C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Freeform 59">
              <a:extLst>
                <a:ext uri="{FF2B5EF4-FFF2-40B4-BE49-F238E27FC236}">
                  <a16:creationId xmlns:a16="http://schemas.microsoft.com/office/drawing/2014/main" id="{4A3AFA8C-9FFE-4018-874A-B748A51A4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8" name="Freeform 60">
              <a:extLst>
                <a:ext uri="{FF2B5EF4-FFF2-40B4-BE49-F238E27FC236}">
                  <a16:creationId xmlns:a16="http://schemas.microsoft.com/office/drawing/2014/main" id="{31443B1D-15DC-49B1-B1D5-F9B32F889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2" name="Text Box 32">
            <a:extLst>
              <a:ext uri="{FF2B5EF4-FFF2-40B4-BE49-F238E27FC236}">
                <a16:creationId xmlns:a16="http://schemas.microsoft.com/office/drawing/2014/main" id="{8FB9520F-E7E3-4D65-99D7-A7BE52E23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1613"/>
            <a:ext cx="212725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三角</a:t>
            </a:r>
          </a:p>
        </p:txBody>
      </p:sp>
      <p:grpSp>
        <p:nvGrpSpPr>
          <p:cNvPr id="3083" name="群組 38">
            <a:extLst>
              <a:ext uri="{FF2B5EF4-FFF2-40B4-BE49-F238E27FC236}">
                <a16:creationId xmlns:a16="http://schemas.microsoft.com/office/drawing/2014/main" id="{1C218524-4336-4B4B-A695-A3C3203A7995}"/>
              </a:ext>
            </a:extLst>
          </p:cNvPr>
          <p:cNvGrpSpPr>
            <a:grpSpLocks/>
          </p:cNvGrpSpPr>
          <p:nvPr/>
        </p:nvGrpSpPr>
        <p:grpSpPr bwMode="auto">
          <a:xfrm>
            <a:off x="3425826" y="101600"/>
            <a:ext cx="1122363" cy="1104900"/>
            <a:chOff x="1235075" y="284163"/>
            <a:chExt cx="1879600" cy="1849437"/>
          </a:xfrm>
        </p:grpSpPr>
        <p:grpSp>
          <p:nvGrpSpPr>
            <p:cNvPr id="3090" name="Group 136">
              <a:extLst>
                <a:ext uri="{FF2B5EF4-FFF2-40B4-BE49-F238E27FC236}">
                  <a16:creationId xmlns:a16="http://schemas.microsoft.com/office/drawing/2014/main" id="{F3F693C2-42E6-4FB8-9270-91A4973268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3097" name="Freeform 137">
                <a:extLst>
                  <a:ext uri="{FF2B5EF4-FFF2-40B4-BE49-F238E27FC236}">
                    <a16:creationId xmlns:a16="http://schemas.microsoft.com/office/drawing/2014/main" id="{74EA7016-144E-4456-8B83-E14037E3F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Freeform 138">
                <a:extLst>
                  <a:ext uri="{FF2B5EF4-FFF2-40B4-BE49-F238E27FC236}">
                    <a16:creationId xmlns:a16="http://schemas.microsoft.com/office/drawing/2014/main" id="{4CDDC4A3-25FE-445B-8A87-0D1B29357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Freeform 139">
                <a:extLst>
                  <a:ext uri="{FF2B5EF4-FFF2-40B4-BE49-F238E27FC236}">
                    <a16:creationId xmlns:a16="http://schemas.microsoft.com/office/drawing/2014/main" id="{45767C00-1730-4D01-8352-E66248575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Freeform 140">
                <a:extLst>
                  <a:ext uri="{FF2B5EF4-FFF2-40B4-BE49-F238E27FC236}">
                    <a16:creationId xmlns:a16="http://schemas.microsoft.com/office/drawing/2014/main" id="{B090323D-ABEB-4A2E-B8F0-18AD85F50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Freeform 141">
                <a:extLst>
                  <a:ext uri="{FF2B5EF4-FFF2-40B4-BE49-F238E27FC236}">
                    <a16:creationId xmlns:a16="http://schemas.microsoft.com/office/drawing/2014/main" id="{13714F23-60BD-458D-863D-841C6C561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91" name="Group 136">
              <a:extLst>
                <a:ext uri="{FF2B5EF4-FFF2-40B4-BE49-F238E27FC236}">
                  <a16:creationId xmlns:a16="http://schemas.microsoft.com/office/drawing/2014/main" id="{ACD3023A-CB29-4DC0-95A8-F160E5C83328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3092" name="Freeform 137">
                <a:extLst>
                  <a:ext uri="{FF2B5EF4-FFF2-40B4-BE49-F238E27FC236}">
                    <a16:creationId xmlns:a16="http://schemas.microsoft.com/office/drawing/2014/main" id="{70DA0FDB-0CBA-4E1A-BFF7-81532379C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Freeform 138">
                <a:extLst>
                  <a:ext uri="{FF2B5EF4-FFF2-40B4-BE49-F238E27FC236}">
                    <a16:creationId xmlns:a16="http://schemas.microsoft.com/office/drawing/2014/main" id="{D54B2447-A88D-46F6-AFEF-A56E35DB4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Freeform 139">
                <a:extLst>
                  <a:ext uri="{FF2B5EF4-FFF2-40B4-BE49-F238E27FC236}">
                    <a16:creationId xmlns:a16="http://schemas.microsoft.com/office/drawing/2014/main" id="{D94CECE3-4409-4A1F-A9B4-ABC80CE51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Freeform 140">
                <a:extLst>
                  <a:ext uri="{FF2B5EF4-FFF2-40B4-BE49-F238E27FC236}">
                    <a16:creationId xmlns:a16="http://schemas.microsoft.com/office/drawing/2014/main" id="{1D29E181-921A-467D-836E-23D80D384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Freeform 141">
                <a:extLst>
                  <a:ext uri="{FF2B5EF4-FFF2-40B4-BE49-F238E27FC236}">
                    <a16:creationId xmlns:a16="http://schemas.microsoft.com/office/drawing/2014/main" id="{07D9D646-C619-4461-96D7-1D5C00504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B04AC48-77E2-4E02-8C55-F4E5F4DEC1AF}"/>
              </a:ext>
            </a:extLst>
          </p:cNvPr>
          <p:cNvSpPr txBox="1"/>
          <p:nvPr/>
        </p:nvSpPr>
        <p:spPr>
          <a:xfrm>
            <a:off x="6611938" y="4300539"/>
            <a:ext cx="3810000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800" dirty="0">
                <a:solidFill>
                  <a:srgbClr val="FF0000"/>
                </a:solidFill>
                <a:latin typeface="+mj-ea"/>
              </a:rPr>
              <a:t>較低、短、暗啞</a:t>
            </a:r>
            <a:endParaRPr kumimoji="0" lang="zh-HK" altLang="en-US" sz="3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91ACA96-AE26-40B0-87CF-1497643D84F1}"/>
              </a:ext>
            </a:extLst>
          </p:cNvPr>
          <p:cNvSpPr/>
          <p:nvPr/>
        </p:nvSpPr>
        <p:spPr>
          <a:xfrm>
            <a:off x="7097598" y="5210121"/>
            <a:ext cx="1628263" cy="582989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kumimoji="0"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89" name="Picture 37">
            <a:hlinkClick r:id="rId5" action="ppaction://hlinksldjump"/>
            <a:extLst>
              <a:ext uri="{FF2B5EF4-FFF2-40B4-BE49-F238E27FC236}">
                <a16:creationId xmlns:a16="http://schemas.microsoft.com/office/drawing/2014/main" id="{2B3C95FD-7C54-4C3B-8564-9454756BB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27" y="6157913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4">
            <a:hlinkClick r:id="" action="ppaction://hlinkshowjump?jump=nex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DDA9C52-5797-4878-9D43-F0B26DD6A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t="76779" r="49057" b="13390"/>
          <a:stretch>
            <a:fillRect/>
          </a:stretch>
        </p:blipFill>
        <p:spPr bwMode="auto">
          <a:xfrm>
            <a:off x="8828035" y="6086186"/>
            <a:ext cx="16557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2398817-7E46-4BA6-A2DE-56FB12D395F3}"/>
              </a:ext>
            </a:extLst>
          </p:cNvPr>
          <p:cNvSpPr txBox="1"/>
          <p:nvPr/>
        </p:nvSpPr>
        <p:spPr>
          <a:xfrm>
            <a:off x="9301845" y="6257866"/>
            <a:ext cx="1042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上一頁</a:t>
            </a:r>
            <a:endParaRPr lang="en-US" sz="20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1002">
            <a:hlinkClick r:id="" action="ppaction://media"/>
            <a:extLst>
              <a:ext uri="{FF2B5EF4-FFF2-40B4-BE49-F238E27FC236}">
                <a16:creationId xmlns:a16="http://schemas.microsoft.com/office/drawing/2014/main" id="{611F21FC-0078-4707-AD04-33E4FB155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3476" y="2461000"/>
            <a:ext cx="3796800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17864009-5D04-45AB-BE34-170C272C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Freeform 168">
            <a:extLst>
              <a:ext uri="{FF2B5EF4-FFF2-40B4-BE49-F238E27FC236}">
                <a16:creationId xmlns:a16="http://schemas.microsoft.com/office/drawing/2014/main" id="{06604ED4-4622-497B-B43D-3A73D3D9FBFE}"/>
              </a:ext>
            </a:extLst>
          </p:cNvPr>
          <p:cNvSpPr>
            <a:spLocks/>
          </p:cNvSpPr>
          <p:nvPr/>
        </p:nvSpPr>
        <p:spPr bwMode="auto">
          <a:xfrm>
            <a:off x="1631505" y="1261921"/>
            <a:ext cx="8785672" cy="5046806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Rectangle 26">
            <a:extLst>
              <a:ext uri="{FF2B5EF4-FFF2-40B4-BE49-F238E27FC236}">
                <a16:creationId xmlns:a16="http://schemas.microsoft.com/office/drawing/2014/main" id="{407FE869-711C-48EA-9C8E-DC23C2222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31CC944-F488-4F22-BA9E-44888211AAD6}"/>
              </a:ext>
            </a:extLst>
          </p:cNvPr>
          <p:cNvSpPr txBox="1"/>
          <p:nvPr/>
        </p:nvSpPr>
        <p:spPr>
          <a:xfrm>
            <a:off x="2055814" y="1449389"/>
            <a:ext cx="7392987" cy="9609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FF6600"/>
                </a:solidFill>
                <a:latin typeface="+mj-ea"/>
              </a:rPr>
              <a:t>手搖響板演奏方法：單手持手柄，手腕上下搖動。</a:t>
            </a:r>
            <a:endParaRPr lang="en-US" altLang="zh-TW" sz="2000" dirty="0">
              <a:solidFill>
                <a:srgbClr val="FF6600"/>
              </a:solidFill>
              <a:latin typeface="+mj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FF6600"/>
                </a:solidFill>
                <a:latin typeface="+mj-ea"/>
              </a:rPr>
              <a:t>普通響板演奏方法：用手指直接夾動板塊。</a:t>
            </a:r>
            <a:endParaRPr lang="zh-HK" altLang="en-US" sz="20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E78D791-2E2A-4866-9F1D-A517302E98B9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5" name="Text Box 32">
            <a:extLst>
              <a:ext uri="{FF2B5EF4-FFF2-40B4-BE49-F238E27FC236}">
                <a16:creationId xmlns:a16="http://schemas.microsoft.com/office/drawing/2014/main" id="{162ED3C3-8E62-480E-90C9-FCA5C4F62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1613"/>
            <a:ext cx="212725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響板</a:t>
            </a:r>
          </a:p>
        </p:txBody>
      </p:sp>
      <p:grpSp>
        <p:nvGrpSpPr>
          <p:cNvPr id="2056" name="群組 38">
            <a:extLst>
              <a:ext uri="{FF2B5EF4-FFF2-40B4-BE49-F238E27FC236}">
                <a16:creationId xmlns:a16="http://schemas.microsoft.com/office/drawing/2014/main" id="{E6DA1620-99A9-4C98-BD8E-3FD91E287810}"/>
              </a:ext>
            </a:extLst>
          </p:cNvPr>
          <p:cNvGrpSpPr>
            <a:grpSpLocks/>
          </p:cNvGrpSpPr>
          <p:nvPr/>
        </p:nvGrpSpPr>
        <p:grpSpPr bwMode="auto">
          <a:xfrm>
            <a:off x="3425826" y="101600"/>
            <a:ext cx="1122363" cy="1104900"/>
            <a:chOff x="1235075" y="284163"/>
            <a:chExt cx="1879600" cy="1849437"/>
          </a:xfrm>
        </p:grpSpPr>
        <p:grpSp>
          <p:nvGrpSpPr>
            <p:cNvPr id="2076" name="Group 136">
              <a:extLst>
                <a:ext uri="{FF2B5EF4-FFF2-40B4-BE49-F238E27FC236}">
                  <a16:creationId xmlns:a16="http://schemas.microsoft.com/office/drawing/2014/main" id="{4B3AABC5-EF02-4A84-85F7-B3A4D529E5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2083" name="Freeform 137">
                <a:extLst>
                  <a:ext uri="{FF2B5EF4-FFF2-40B4-BE49-F238E27FC236}">
                    <a16:creationId xmlns:a16="http://schemas.microsoft.com/office/drawing/2014/main" id="{51C05514-D3E4-4888-9606-D92870B8E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4" name="Freeform 138">
                <a:extLst>
                  <a:ext uri="{FF2B5EF4-FFF2-40B4-BE49-F238E27FC236}">
                    <a16:creationId xmlns:a16="http://schemas.microsoft.com/office/drawing/2014/main" id="{5D3558B9-41A1-4287-A923-D6CFB835A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5" name="Freeform 139">
                <a:extLst>
                  <a:ext uri="{FF2B5EF4-FFF2-40B4-BE49-F238E27FC236}">
                    <a16:creationId xmlns:a16="http://schemas.microsoft.com/office/drawing/2014/main" id="{031A69F5-35DC-4466-B4C0-A84FBD13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Freeform 140">
                <a:extLst>
                  <a:ext uri="{FF2B5EF4-FFF2-40B4-BE49-F238E27FC236}">
                    <a16:creationId xmlns:a16="http://schemas.microsoft.com/office/drawing/2014/main" id="{7FD81B5C-6578-4590-8963-31D4B21B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7" name="Freeform 141">
                <a:extLst>
                  <a:ext uri="{FF2B5EF4-FFF2-40B4-BE49-F238E27FC236}">
                    <a16:creationId xmlns:a16="http://schemas.microsoft.com/office/drawing/2014/main" id="{15E730B1-A99E-4254-8341-7D035E456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77" name="Group 136">
              <a:extLst>
                <a:ext uri="{FF2B5EF4-FFF2-40B4-BE49-F238E27FC236}">
                  <a16:creationId xmlns:a16="http://schemas.microsoft.com/office/drawing/2014/main" id="{6C1600CE-AF1E-4A1E-966B-7722346FC576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2078" name="Freeform 137">
                <a:extLst>
                  <a:ext uri="{FF2B5EF4-FFF2-40B4-BE49-F238E27FC236}">
                    <a16:creationId xmlns:a16="http://schemas.microsoft.com/office/drawing/2014/main" id="{6FAE9B21-4D9B-44E9-9AA2-84B02465A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138">
                <a:extLst>
                  <a:ext uri="{FF2B5EF4-FFF2-40B4-BE49-F238E27FC236}">
                    <a16:creationId xmlns:a16="http://schemas.microsoft.com/office/drawing/2014/main" id="{BD0B4F04-2966-48CB-ACC9-3D2C927F9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139">
                <a:extLst>
                  <a:ext uri="{FF2B5EF4-FFF2-40B4-BE49-F238E27FC236}">
                    <a16:creationId xmlns:a16="http://schemas.microsoft.com/office/drawing/2014/main" id="{63662B83-C6AE-42FF-A697-BDA271139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140">
                <a:extLst>
                  <a:ext uri="{FF2B5EF4-FFF2-40B4-BE49-F238E27FC236}">
                    <a16:creationId xmlns:a16="http://schemas.microsoft.com/office/drawing/2014/main" id="{B400F3EE-F90D-4CE5-995F-793923675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" name="Freeform 141">
                <a:extLst>
                  <a:ext uri="{FF2B5EF4-FFF2-40B4-BE49-F238E27FC236}">
                    <a16:creationId xmlns:a16="http://schemas.microsoft.com/office/drawing/2014/main" id="{0CCF7330-14F3-4618-87C8-6202A4F7C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7" name="Freeform 6">
            <a:extLst>
              <a:ext uri="{FF2B5EF4-FFF2-40B4-BE49-F238E27FC236}">
                <a16:creationId xmlns:a16="http://schemas.microsoft.com/office/drawing/2014/main" id="{86C8ED2B-B477-4EE2-AD6D-B6764F8ACE00}"/>
              </a:ext>
            </a:extLst>
          </p:cNvPr>
          <p:cNvSpPr>
            <a:spLocks/>
          </p:cNvSpPr>
          <p:nvPr/>
        </p:nvSpPr>
        <p:spPr bwMode="auto">
          <a:xfrm>
            <a:off x="5751513" y="2286001"/>
            <a:ext cx="4692650" cy="3222625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文字方塊 33">
            <a:extLst>
              <a:ext uri="{FF2B5EF4-FFF2-40B4-BE49-F238E27FC236}">
                <a16:creationId xmlns:a16="http://schemas.microsoft.com/office/drawing/2014/main" id="{8F1D7250-0CBD-4C05-A1E7-62922F009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841625"/>
            <a:ext cx="29876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HK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聲音</a:t>
            </a:r>
            <a:r>
              <a:rPr lang="zh-TW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有甚麼</a:t>
            </a:r>
            <a:r>
              <a:rPr lang="zh-HK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特質</a:t>
            </a:r>
            <a:r>
              <a:rPr lang="zh-TW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？</a:t>
            </a:r>
            <a:endParaRPr lang="zh-HK" altLang="en-US" sz="2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E644AF52-D14A-4093-995F-C26F6AFD33D5}"/>
              </a:ext>
            </a:extLst>
          </p:cNvPr>
          <p:cNvGrpSpPr>
            <a:grpSpLocks/>
          </p:cNvGrpSpPr>
          <p:nvPr/>
        </p:nvGrpSpPr>
        <p:grpSpPr bwMode="auto">
          <a:xfrm>
            <a:off x="5989638" y="2540001"/>
            <a:ext cx="855662" cy="1541463"/>
            <a:chOff x="1536701" y="860425"/>
            <a:chExt cx="2465388" cy="4379912"/>
          </a:xfrm>
        </p:grpSpPr>
        <p:sp>
          <p:nvSpPr>
            <p:cNvPr id="2069" name="Freeform 54">
              <a:extLst>
                <a:ext uri="{FF2B5EF4-FFF2-40B4-BE49-F238E27FC236}">
                  <a16:creationId xmlns:a16="http://schemas.microsoft.com/office/drawing/2014/main" id="{6F2D591E-A58B-4CDE-9601-1627BF5FE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55">
              <a:extLst>
                <a:ext uri="{FF2B5EF4-FFF2-40B4-BE49-F238E27FC236}">
                  <a16:creationId xmlns:a16="http://schemas.microsoft.com/office/drawing/2014/main" id="{1C4FC659-A4C7-41C5-AF07-B8973FB3D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56">
              <a:extLst>
                <a:ext uri="{FF2B5EF4-FFF2-40B4-BE49-F238E27FC236}">
                  <a16:creationId xmlns:a16="http://schemas.microsoft.com/office/drawing/2014/main" id="{76EBA199-97C5-44CE-9302-306AFD839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57">
              <a:extLst>
                <a:ext uri="{FF2B5EF4-FFF2-40B4-BE49-F238E27FC236}">
                  <a16:creationId xmlns:a16="http://schemas.microsoft.com/office/drawing/2014/main" id="{C1F8E38C-E355-4273-AEAE-E4BB5DB2F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58">
              <a:extLst>
                <a:ext uri="{FF2B5EF4-FFF2-40B4-BE49-F238E27FC236}">
                  <a16:creationId xmlns:a16="http://schemas.microsoft.com/office/drawing/2014/main" id="{C5479271-5634-4351-8DA6-E2B7A54D5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59">
              <a:extLst>
                <a:ext uri="{FF2B5EF4-FFF2-40B4-BE49-F238E27FC236}">
                  <a16:creationId xmlns:a16="http://schemas.microsoft.com/office/drawing/2014/main" id="{E97E3CAF-CE3F-4EEA-904B-682C58A68C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60">
              <a:extLst>
                <a:ext uri="{FF2B5EF4-FFF2-40B4-BE49-F238E27FC236}">
                  <a16:creationId xmlns:a16="http://schemas.microsoft.com/office/drawing/2014/main" id="{686A3B7A-6F66-4679-A9FC-F4728DD85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文字方塊 30">
            <a:extLst>
              <a:ext uri="{FF2B5EF4-FFF2-40B4-BE49-F238E27FC236}">
                <a16:creationId xmlns:a16="http://schemas.microsoft.com/office/drawing/2014/main" id="{46DF672E-CEDC-4CDE-AB18-2A76453F0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9" y="4354513"/>
            <a:ext cx="2738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FF0000"/>
                </a:solidFill>
                <a:latin typeface="新細明體" panose="02020500000000000000" pitchFamily="18" charset="-120"/>
              </a:rPr>
              <a:t>          短</a:t>
            </a:r>
            <a:endParaRPr lang="en-US" altLang="zh-TW" sz="320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24ED799-4773-4B78-B159-D23F8B22ABA7}"/>
              </a:ext>
            </a:extLst>
          </p:cNvPr>
          <p:cNvSpPr/>
          <p:nvPr/>
        </p:nvSpPr>
        <p:spPr>
          <a:xfrm>
            <a:off x="7283707" y="4355725"/>
            <a:ext cx="1628263" cy="582989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64" name="文字方塊 51">
            <a:extLst>
              <a:ext uri="{FF2B5EF4-FFF2-40B4-BE49-F238E27FC236}">
                <a16:creationId xmlns:a16="http://schemas.microsoft.com/office/drawing/2014/main" id="{9265249F-171E-4439-A99D-3F0740567CC2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7213600" y="3402013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長？</a:t>
            </a:r>
            <a:endParaRPr kumimoji="0" lang="zh-HK" altLang="en-US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5" name="文字方塊 52">
            <a:extLst>
              <a:ext uri="{FF2B5EF4-FFF2-40B4-BE49-F238E27FC236}">
                <a16:creationId xmlns:a16="http://schemas.microsoft.com/office/drawing/2014/main" id="{B46AFBD9-E95D-4A3F-BBCE-BA53C1BE0401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8194676" y="3495675"/>
            <a:ext cx="100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短？</a:t>
            </a:r>
            <a:endParaRPr kumimoji="0" lang="zh-HK" altLang="en-US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66" name="Picture 2">
            <a:extLst>
              <a:ext uri="{FF2B5EF4-FFF2-40B4-BE49-F238E27FC236}">
                <a16:creationId xmlns:a16="http://schemas.microsoft.com/office/drawing/2014/main" id="{9E1CD99E-A61C-4C70-B19D-4A114D85A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-304800"/>
            <a:ext cx="31877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C8BE3CA1-F61D-45CC-8C93-FB567C774F2A}"/>
              </a:ext>
            </a:extLst>
          </p:cNvPr>
          <p:cNvSpPr/>
          <p:nvPr/>
        </p:nvSpPr>
        <p:spPr>
          <a:xfrm rot="21277429">
            <a:off x="7659688" y="492126"/>
            <a:ext cx="3048000" cy="862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HK" altLang="en-US" sz="24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響板有不同的樣子，</a:t>
            </a:r>
            <a:endParaRPr lang="en-US" altLang="zh-HK" sz="24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HK" altLang="en-US" sz="24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演奏方法也不同啊！</a:t>
            </a:r>
            <a:endParaRPr lang="en-US" altLang="zh-TW" sz="24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1" name="Picture 37">
            <a:hlinkClick r:id="rId6" action="ppaction://hlinksldjump"/>
            <a:extLst>
              <a:ext uri="{FF2B5EF4-FFF2-40B4-BE49-F238E27FC236}">
                <a16:creationId xmlns:a16="http://schemas.microsoft.com/office/drawing/2014/main" id="{308ACC22-32FB-414F-87D4-A73AA95E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27" y="6157913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010">
            <a:hlinkClick r:id="" action="ppaction://media"/>
            <a:extLst>
              <a:ext uri="{FF2B5EF4-FFF2-40B4-BE49-F238E27FC236}">
                <a16:creationId xmlns:a16="http://schemas.microsoft.com/office/drawing/2014/main" id="{15FAFDD4-DBE0-4758-971B-04DFB15B5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7726" y="2494754"/>
            <a:ext cx="3796800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0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2418097"/>
            <a:ext cx="9361040" cy="2083966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描述無固定音高敲擊樂器發出的聲音的特質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即興創作律動以反映不同的音樂特質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齊齊學唱歌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9AD22505-B92C-430D-B31F-80295E56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Freeform 168">
            <a:extLst>
              <a:ext uri="{FF2B5EF4-FFF2-40B4-BE49-F238E27FC236}">
                <a16:creationId xmlns:a16="http://schemas.microsoft.com/office/drawing/2014/main" id="{CA17674C-82D3-4EEB-80DC-7DA339A0FB61}"/>
              </a:ext>
            </a:extLst>
          </p:cNvPr>
          <p:cNvSpPr>
            <a:spLocks/>
          </p:cNvSpPr>
          <p:nvPr/>
        </p:nvSpPr>
        <p:spPr bwMode="auto">
          <a:xfrm>
            <a:off x="1811339" y="1263651"/>
            <a:ext cx="8569325" cy="5045075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Freeform 6">
            <a:extLst>
              <a:ext uri="{FF2B5EF4-FFF2-40B4-BE49-F238E27FC236}">
                <a16:creationId xmlns:a16="http://schemas.microsoft.com/office/drawing/2014/main" id="{50D4CB39-985C-4B76-9F74-6BEF4C0FE804}"/>
              </a:ext>
            </a:extLst>
          </p:cNvPr>
          <p:cNvSpPr>
            <a:spLocks/>
          </p:cNvSpPr>
          <p:nvPr/>
        </p:nvSpPr>
        <p:spPr bwMode="auto">
          <a:xfrm>
            <a:off x="5808664" y="2133601"/>
            <a:ext cx="4803775" cy="4175125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Rectangle 26">
            <a:extLst>
              <a:ext uri="{FF2B5EF4-FFF2-40B4-BE49-F238E27FC236}">
                <a16:creationId xmlns:a16="http://schemas.microsoft.com/office/drawing/2014/main" id="{92D123F0-B8AB-4784-B53C-4DB1AECA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C830EE6-5731-4D5A-84D1-7EF732FEBEC6}"/>
              </a:ext>
            </a:extLst>
          </p:cNvPr>
          <p:cNvSpPr txBox="1"/>
          <p:nvPr/>
        </p:nvSpPr>
        <p:spPr>
          <a:xfrm>
            <a:off x="2111375" y="1360489"/>
            <a:ext cx="8269288" cy="961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(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1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)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：</a:t>
            </a:r>
            <a:r>
              <a:rPr lang="zh-TW" altLang="en-US" sz="2000" dirty="0">
                <a:solidFill>
                  <a:srgbClr val="FF6600"/>
                </a:solidFill>
                <a:latin typeface="+mj-ea"/>
              </a:rPr>
              <a:t>單手持柄，另一隻手以拳頭輕撞持樂器的手的手腕。</a:t>
            </a:r>
            <a:endParaRPr kumimoji="0" lang="en-US" altLang="zh-TW" sz="2000" dirty="0">
              <a:solidFill>
                <a:srgbClr val="FF6600"/>
              </a:solidFill>
              <a:latin typeface="+mj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(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2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)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：</a:t>
            </a:r>
            <a:r>
              <a:rPr lang="zh-TW" altLang="en-US" sz="2000" dirty="0">
                <a:solidFill>
                  <a:srgbClr val="FF6600"/>
                </a:solidFill>
                <a:latin typeface="+mj-ea"/>
              </a:rPr>
              <a:t>單手持柄， 扭動手腕</a:t>
            </a:r>
            <a:r>
              <a:rPr kumimoji="0" lang="zh-HK" altLang="en-US" sz="2000" dirty="0">
                <a:solidFill>
                  <a:srgbClr val="FF6600"/>
                </a:solidFill>
                <a:latin typeface="+mj-ea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A7E02C5-C330-4E04-8C1D-4770E1213C1E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C339D3FD-C89A-4F7A-BCD9-11D33C55E362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2697163"/>
            <a:ext cx="744537" cy="1166812"/>
            <a:chOff x="1536701" y="860425"/>
            <a:chExt cx="2465388" cy="4379912"/>
          </a:xfrm>
        </p:grpSpPr>
        <p:sp>
          <p:nvSpPr>
            <p:cNvPr id="2086" name="Freeform 54">
              <a:extLst>
                <a:ext uri="{FF2B5EF4-FFF2-40B4-BE49-F238E27FC236}">
                  <a16:creationId xmlns:a16="http://schemas.microsoft.com/office/drawing/2014/main" id="{6DA9FD26-2C2E-48FB-9242-BCC9736E2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55">
              <a:extLst>
                <a:ext uri="{FF2B5EF4-FFF2-40B4-BE49-F238E27FC236}">
                  <a16:creationId xmlns:a16="http://schemas.microsoft.com/office/drawing/2014/main" id="{C88AE0E9-AA0A-4BBB-9D9A-E90E3111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56">
              <a:extLst>
                <a:ext uri="{FF2B5EF4-FFF2-40B4-BE49-F238E27FC236}">
                  <a16:creationId xmlns:a16="http://schemas.microsoft.com/office/drawing/2014/main" id="{04062F8C-0734-4C02-95D9-573412207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57">
              <a:extLst>
                <a:ext uri="{FF2B5EF4-FFF2-40B4-BE49-F238E27FC236}">
                  <a16:creationId xmlns:a16="http://schemas.microsoft.com/office/drawing/2014/main" id="{BAF386B3-0E3E-4799-90AB-55235DBB0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58">
              <a:extLst>
                <a:ext uri="{FF2B5EF4-FFF2-40B4-BE49-F238E27FC236}">
                  <a16:creationId xmlns:a16="http://schemas.microsoft.com/office/drawing/2014/main" id="{352560C5-0EFA-46DF-8889-4136C5F17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59">
              <a:extLst>
                <a:ext uri="{FF2B5EF4-FFF2-40B4-BE49-F238E27FC236}">
                  <a16:creationId xmlns:a16="http://schemas.microsoft.com/office/drawing/2014/main" id="{01570702-CCAA-4F7B-A359-CEC1FAB5F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60">
              <a:extLst>
                <a:ext uri="{FF2B5EF4-FFF2-40B4-BE49-F238E27FC236}">
                  <a16:creationId xmlns:a16="http://schemas.microsoft.com/office/drawing/2014/main" id="{067F2F22-66C1-4CE2-9E01-F6C7A8697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7" name="Text Box 32">
            <a:extLst>
              <a:ext uri="{FF2B5EF4-FFF2-40B4-BE49-F238E27FC236}">
                <a16:creationId xmlns:a16="http://schemas.microsoft.com/office/drawing/2014/main" id="{91669312-D24D-441C-BB44-DF9380240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1613"/>
            <a:ext cx="212725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馬鈴</a:t>
            </a:r>
          </a:p>
        </p:txBody>
      </p:sp>
      <p:grpSp>
        <p:nvGrpSpPr>
          <p:cNvPr id="2058" name="群組 38">
            <a:extLst>
              <a:ext uri="{FF2B5EF4-FFF2-40B4-BE49-F238E27FC236}">
                <a16:creationId xmlns:a16="http://schemas.microsoft.com/office/drawing/2014/main" id="{6204F9D3-4FC4-457F-98E6-D2E6A0549BD3}"/>
              </a:ext>
            </a:extLst>
          </p:cNvPr>
          <p:cNvGrpSpPr>
            <a:grpSpLocks/>
          </p:cNvGrpSpPr>
          <p:nvPr/>
        </p:nvGrpSpPr>
        <p:grpSpPr bwMode="auto">
          <a:xfrm>
            <a:off x="3425826" y="101600"/>
            <a:ext cx="1122363" cy="1104900"/>
            <a:chOff x="1235075" y="284163"/>
            <a:chExt cx="1879600" cy="1849437"/>
          </a:xfrm>
        </p:grpSpPr>
        <p:grpSp>
          <p:nvGrpSpPr>
            <p:cNvPr id="2074" name="Group 136">
              <a:extLst>
                <a:ext uri="{FF2B5EF4-FFF2-40B4-BE49-F238E27FC236}">
                  <a16:creationId xmlns:a16="http://schemas.microsoft.com/office/drawing/2014/main" id="{4586E5C7-1C56-448A-B597-397531C06E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2081" name="Freeform 137">
                <a:extLst>
                  <a:ext uri="{FF2B5EF4-FFF2-40B4-BE49-F238E27FC236}">
                    <a16:creationId xmlns:a16="http://schemas.microsoft.com/office/drawing/2014/main" id="{F11BC783-F226-42E1-8E27-524ACD992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" name="Freeform 138">
                <a:extLst>
                  <a:ext uri="{FF2B5EF4-FFF2-40B4-BE49-F238E27FC236}">
                    <a16:creationId xmlns:a16="http://schemas.microsoft.com/office/drawing/2014/main" id="{E7F56E4D-326A-4298-B508-8728FF779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3" name="Freeform 139">
                <a:extLst>
                  <a:ext uri="{FF2B5EF4-FFF2-40B4-BE49-F238E27FC236}">
                    <a16:creationId xmlns:a16="http://schemas.microsoft.com/office/drawing/2014/main" id="{5F0F8E7E-0215-4639-91FB-C802622C8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4" name="Freeform 140">
                <a:extLst>
                  <a:ext uri="{FF2B5EF4-FFF2-40B4-BE49-F238E27FC236}">
                    <a16:creationId xmlns:a16="http://schemas.microsoft.com/office/drawing/2014/main" id="{05153E3C-9D0A-4FD0-A7DB-B05E82000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5" name="Freeform 141">
                <a:extLst>
                  <a:ext uri="{FF2B5EF4-FFF2-40B4-BE49-F238E27FC236}">
                    <a16:creationId xmlns:a16="http://schemas.microsoft.com/office/drawing/2014/main" id="{CEE67208-47FE-4BEE-8927-A6B799A9F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75" name="Group 136">
              <a:extLst>
                <a:ext uri="{FF2B5EF4-FFF2-40B4-BE49-F238E27FC236}">
                  <a16:creationId xmlns:a16="http://schemas.microsoft.com/office/drawing/2014/main" id="{D61159EC-7932-48B0-AA45-4203CFE11EDB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2076" name="Freeform 137">
                <a:extLst>
                  <a:ext uri="{FF2B5EF4-FFF2-40B4-BE49-F238E27FC236}">
                    <a16:creationId xmlns:a16="http://schemas.microsoft.com/office/drawing/2014/main" id="{F24630DF-A245-4523-9FCB-D3BE89FF6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138">
                <a:extLst>
                  <a:ext uri="{FF2B5EF4-FFF2-40B4-BE49-F238E27FC236}">
                    <a16:creationId xmlns:a16="http://schemas.microsoft.com/office/drawing/2014/main" id="{E47A96D8-6EF6-421F-8280-1BC571E10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139">
                <a:extLst>
                  <a:ext uri="{FF2B5EF4-FFF2-40B4-BE49-F238E27FC236}">
                    <a16:creationId xmlns:a16="http://schemas.microsoft.com/office/drawing/2014/main" id="{6B8CA361-9AA6-4C66-BA0E-2826653E2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140">
                <a:extLst>
                  <a:ext uri="{FF2B5EF4-FFF2-40B4-BE49-F238E27FC236}">
                    <a16:creationId xmlns:a16="http://schemas.microsoft.com/office/drawing/2014/main" id="{32CA776E-F1C6-4098-81AF-5797F7776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141">
                <a:extLst>
                  <a:ext uri="{FF2B5EF4-FFF2-40B4-BE49-F238E27FC236}">
                    <a16:creationId xmlns:a16="http://schemas.microsoft.com/office/drawing/2014/main" id="{44DA3836-F041-4EF9-869C-7A4EC782B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944E89A-ED65-4359-AD25-129A211C9A97}"/>
              </a:ext>
            </a:extLst>
          </p:cNvPr>
          <p:cNvSpPr txBox="1"/>
          <p:nvPr/>
        </p:nvSpPr>
        <p:spPr>
          <a:xfrm>
            <a:off x="7529514" y="3598863"/>
            <a:ext cx="1762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srgbClr val="FF0000"/>
                </a:solidFill>
                <a:latin typeface="+mj-ea"/>
              </a:rPr>
              <a:t>高、弱</a:t>
            </a:r>
            <a:endParaRPr kumimoji="0" lang="zh-HK" alt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DEE01B6-046C-4ACE-837C-A0ABD1C15CE8}"/>
              </a:ext>
            </a:extLst>
          </p:cNvPr>
          <p:cNvSpPr/>
          <p:nvPr/>
        </p:nvSpPr>
        <p:spPr>
          <a:xfrm>
            <a:off x="7474161" y="3612974"/>
            <a:ext cx="1628263" cy="582989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kumimoji="0"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63" name="文字方塊 36">
            <a:extLst>
              <a:ext uri="{FF2B5EF4-FFF2-40B4-BE49-F238E27FC236}">
                <a16:creationId xmlns:a16="http://schemas.microsoft.com/office/drawing/2014/main" id="{0DA56EA3-A6F2-4E7D-B34C-87C0F6B2D06B}"/>
              </a:ext>
            </a:extLst>
          </p:cNvPr>
          <p:cNvSpPr txBox="1">
            <a:spLocks noChangeArrowheads="1"/>
          </p:cNvSpPr>
          <p:nvPr/>
        </p:nvSpPr>
        <p:spPr bwMode="auto">
          <a:xfrm rot="21297423">
            <a:off x="6726238" y="2967038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高？</a:t>
            </a:r>
            <a:endParaRPr kumimoji="0" lang="zh-HK" altLang="en-US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4" name="文字方塊 37">
            <a:extLst>
              <a:ext uri="{FF2B5EF4-FFF2-40B4-BE49-F238E27FC236}">
                <a16:creationId xmlns:a16="http://schemas.microsoft.com/office/drawing/2014/main" id="{4DE6B441-3E3B-4189-967A-D110ADCFCD74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7594601" y="3036889"/>
            <a:ext cx="10080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低？</a:t>
            </a:r>
            <a:endParaRPr kumimoji="0" lang="zh-HK" altLang="en-US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5" name="文字方塊 38">
            <a:extLst>
              <a:ext uri="{FF2B5EF4-FFF2-40B4-BE49-F238E27FC236}">
                <a16:creationId xmlns:a16="http://schemas.microsoft.com/office/drawing/2014/main" id="{85882F79-27B9-4B71-A986-5AC10BDBCFB5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8597900" y="3028950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強？</a:t>
            </a:r>
            <a:endParaRPr kumimoji="0" lang="zh-HK" altLang="en-US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6" name="文字方塊 39">
            <a:extLst>
              <a:ext uri="{FF2B5EF4-FFF2-40B4-BE49-F238E27FC236}">
                <a16:creationId xmlns:a16="http://schemas.microsoft.com/office/drawing/2014/main" id="{FAA3A72C-714A-44C4-BCAA-3DD209538830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9578976" y="3122613"/>
            <a:ext cx="100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弱？</a:t>
            </a:r>
            <a:endParaRPr kumimoji="0" lang="zh-HK" altLang="en-US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" name="文字方塊 33">
            <a:extLst>
              <a:ext uri="{FF2B5EF4-FFF2-40B4-BE49-F238E27FC236}">
                <a16:creationId xmlns:a16="http://schemas.microsoft.com/office/drawing/2014/main" id="{60932A1B-FB9A-4F56-AFBF-27BB75903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176" y="2574926"/>
            <a:ext cx="3870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rgbClr val="F236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馬鈴的聲音有甚麼特質？</a:t>
            </a:r>
            <a:endParaRPr lang="zh-HK" altLang="en-US" sz="2400" dirty="0">
              <a:solidFill>
                <a:srgbClr val="F236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文字方塊 33">
            <a:extLst>
              <a:ext uri="{FF2B5EF4-FFF2-40B4-BE49-F238E27FC236}">
                <a16:creationId xmlns:a16="http://schemas.microsoft.com/office/drawing/2014/main" id="{383A5EF5-5E83-4B6A-9794-9A8CBCAB2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1" y="4283076"/>
            <a:ext cx="4271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rgbClr val="F236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哪種演奏方法的聲音較短，哪種較長？</a:t>
            </a:r>
            <a:endParaRPr lang="zh-HK" altLang="en-US" sz="2400" dirty="0">
              <a:solidFill>
                <a:srgbClr val="F236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DB2962AE-541F-48BF-8074-AB278344382A}"/>
              </a:ext>
            </a:extLst>
          </p:cNvPr>
          <p:cNvSpPr txBox="1"/>
          <p:nvPr/>
        </p:nvSpPr>
        <p:spPr>
          <a:xfrm>
            <a:off x="6470651" y="5092700"/>
            <a:ext cx="402431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FF0000"/>
                </a:solidFill>
                <a:latin typeface="+mj-ea"/>
              </a:rPr>
              <a:t>方法</a:t>
            </a:r>
            <a:r>
              <a:rPr kumimoji="0" lang="en-US" altLang="zh-TW" sz="2400" dirty="0">
                <a:solidFill>
                  <a:srgbClr val="FF0000"/>
                </a:solidFill>
                <a:latin typeface="+mj-ea"/>
              </a:rPr>
              <a:t>(1)</a:t>
            </a:r>
            <a:r>
              <a:rPr kumimoji="0" lang="zh-TW" altLang="en-US" sz="2400" dirty="0">
                <a:solidFill>
                  <a:srgbClr val="FF0000"/>
                </a:solidFill>
                <a:latin typeface="+mj-ea"/>
              </a:rPr>
              <a:t>的聲音較短，</a:t>
            </a:r>
            <a:endParaRPr kumimoji="0" lang="en-US" altLang="zh-TW" sz="2400" dirty="0">
              <a:solidFill>
                <a:srgbClr val="FF0000"/>
              </a:solidFill>
              <a:latin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FF0000"/>
                </a:solidFill>
                <a:latin typeface="+mj-ea"/>
              </a:rPr>
              <a:t>方法</a:t>
            </a:r>
            <a:r>
              <a:rPr kumimoji="0" lang="en-US" altLang="zh-TW" sz="2400" dirty="0">
                <a:solidFill>
                  <a:srgbClr val="FF0000"/>
                </a:solidFill>
                <a:latin typeface="+mj-ea"/>
              </a:rPr>
              <a:t>(2)</a:t>
            </a:r>
            <a:r>
              <a:rPr kumimoji="0" lang="zh-TW" altLang="en-US" sz="2400" dirty="0">
                <a:solidFill>
                  <a:srgbClr val="FF0000"/>
                </a:solidFill>
                <a:latin typeface="+mj-ea"/>
              </a:rPr>
              <a:t>的聲音較長</a:t>
            </a:r>
            <a:endParaRPr kumimoji="0" lang="zh-HK" alt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8C6E861-226F-4819-A6D4-A210D20B74F7}"/>
              </a:ext>
            </a:extLst>
          </p:cNvPr>
          <p:cNvSpPr/>
          <p:nvPr/>
        </p:nvSpPr>
        <p:spPr>
          <a:xfrm>
            <a:off x="7104113" y="5217131"/>
            <a:ext cx="1628263" cy="582989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kumimoji="0"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8" name="Picture 37">
            <a:hlinkClick r:id="rId5" action="ppaction://hlinksldjump"/>
            <a:extLst>
              <a:ext uri="{FF2B5EF4-FFF2-40B4-BE49-F238E27FC236}">
                <a16:creationId xmlns:a16="http://schemas.microsoft.com/office/drawing/2014/main" id="{76814920-FD79-4B91-ACE3-3AAF48C1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27" y="6157913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1003">
            <a:hlinkClick r:id="" action="ppaction://media"/>
            <a:extLst>
              <a:ext uri="{FF2B5EF4-FFF2-40B4-BE49-F238E27FC236}">
                <a16:creationId xmlns:a16="http://schemas.microsoft.com/office/drawing/2014/main" id="{790C479B-4BCB-4234-A6D8-50E82572B6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0995" y="2444914"/>
            <a:ext cx="3796800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35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D981AFEC-61F0-49E7-9B71-827A79969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Freeform 168">
            <a:extLst>
              <a:ext uri="{FF2B5EF4-FFF2-40B4-BE49-F238E27FC236}">
                <a16:creationId xmlns:a16="http://schemas.microsoft.com/office/drawing/2014/main" id="{0F31EDE5-27DA-400C-B2D9-D33560A95339}"/>
              </a:ext>
            </a:extLst>
          </p:cNvPr>
          <p:cNvSpPr>
            <a:spLocks/>
          </p:cNvSpPr>
          <p:nvPr/>
        </p:nvSpPr>
        <p:spPr bwMode="auto">
          <a:xfrm>
            <a:off x="1811339" y="1263651"/>
            <a:ext cx="8569325" cy="5045075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Freeform 6">
            <a:extLst>
              <a:ext uri="{FF2B5EF4-FFF2-40B4-BE49-F238E27FC236}">
                <a16:creationId xmlns:a16="http://schemas.microsoft.com/office/drawing/2014/main" id="{B3189EAB-0102-4A65-9B66-B5878A5A8A98}"/>
              </a:ext>
            </a:extLst>
          </p:cNvPr>
          <p:cNvSpPr>
            <a:spLocks/>
          </p:cNvSpPr>
          <p:nvPr/>
        </p:nvSpPr>
        <p:spPr bwMode="auto">
          <a:xfrm>
            <a:off x="5808664" y="2133600"/>
            <a:ext cx="4803775" cy="3575050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Rectangle 26">
            <a:extLst>
              <a:ext uri="{FF2B5EF4-FFF2-40B4-BE49-F238E27FC236}">
                <a16:creationId xmlns:a16="http://schemas.microsoft.com/office/drawing/2014/main" id="{324D2A61-BA6C-4A62-82FF-B280A5628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E7A1381-9311-4138-A7A6-351B9C23491C}"/>
              </a:ext>
            </a:extLst>
          </p:cNvPr>
          <p:cNvSpPr txBox="1"/>
          <p:nvPr/>
        </p:nvSpPr>
        <p:spPr>
          <a:xfrm>
            <a:off x="2111376" y="1608138"/>
            <a:ext cx="7769225" cy="500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：</a:t>
            </a:r>
            <a:r>
              <a:rPr kumimoji="0" lang="zh-CN" altLang="en-US" sz="2000" dirty="0">
                <a:solidFill>
                  <a:srgbClr val="FF6600"/>
                </a:solidFill>
                <a:latin typeface="+mj-ea"/>
              </a:rPr>
              <a:t>兩面鈸同時碰擊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。</a:t>
            </a:r>
            <a:endParaRPr kumimoji="0" lang="zh-HK" altLang="en-US" sz="2000" dirty="0">
              <a:solidFill>
                <a:srgbClr val="FF6600"/>
              </a:solidFill>
              <a:latin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DC55704-E64F-4216-AEAC-493C85305FF9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A6858727-1C2B-4094-A0E2-44833C847EC1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2697163"/>
            <a:ext cx="744537" cy="1166812"/>
            <a:chOff x="1536701" y="860425"/>
            <a:chExt cx="2465388" cy="4379912"/>
          </a:xfrm>
        </p:grpSpPr>
        <p:sp>
          <p:nvSpPr>
            <p:cNvPr id="2081" name="Freeform 54">
              <a:extLst>
                <a:ext uri="{FF2B5EF4-FFF2-40B4-BE49-F238E27FC236}">
                  <a16:creationId xmlns:a16="http://schemas.microsoft.com/office/drawing/2014/main" id="{95407BAE-8006-4B41-BD41-E072FD0B9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55">
              <a:extLst>
                <a:ext uri="{FF2B5EF4-FFF2-40B4-BE49-F238E27FC236}">
                  <a16:creationId xmlns:a16="http://schemas.microsoft.com/office/drawing/2014/main" id="{BC456911-A91B-4728-8766-E921BC78E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56">
              <a:extLst>
                <a:ext uri="{FF2B5EF4-FFF2-40B4-BE49-F238E27FC236}">
                  <a16:creationId xmlns:a16="http://schemas.microsoft.com/office/drawing/2014/main" id="{D9647D31-D892-4847-84CE-518F89BDF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57">
              <a:extLst>
                <a:ext uri="{FF2B5EF4-FFF2-40B4-BE49-F238E27FC236}">
                  <a16:creationId xmlns:a16="http://schemas.microsoft.com/office/drawing/2014/main" id="{1E491566-55F6-419A-81D5-68AA72ABF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58">
              <a:extLst>
                <a:ext uri="{FF2B5EF4-FFF2-40B4-BE49-F238E27FC236}">
                  <a16:creationId xmlns:a16="http://schemas.microsoft.com/office/drawing/2014/main" id="{F44C03F1-B885-4173-82C5-D6803004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59">
              <a:extLst>
                <a:ext uri="{FF2B5EF4-FFF2-40B4-BE49-F238E27FC236}">
                  <a16:creationId xmlns:a16="http://schemas.microsoft.com/office/drawing/2014/main" id="{6EADD134-F8F7-4702-85CA-14B5E3EBC1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60">
              <a:extLst>
                <a:ext uri="{FF2B5EF4-FFF2-40B4-BE49-F238E27FC236}">
                  <a16:creationId xmlns:a16="http://schemas.microsoft.com/office/drawing/2014/main" id="{482BE0F1-CA9D-4230-8902-5B5C44664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7" name="Text Box 32">
            <a:extLst>
              <a:ext uri="{FF2B5EF4-FFF2-40B4-BE49-F238E27FC236}">
                <a16:creationId xmlns:a16="http://schemas.microsoft.com/office/drawing/2014/main" id="{47FDA6D5-17EC-433A-B6EC-FC00818FF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1613"/>
            <a:ext cx="212725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鈸</a:t>
            </a:r>
          </a:p>
        </p:txBody>
      </p:sp>
      <p:grpSp>
        <p:nvGrpSpPr>
          <p:cNvPr id="2058" name="群組 38">
            <a:extLst>
              <a:ext uri="{FF2B5EF4-FFF2-40B4-BE49-F238E27FC236}">
                <a16:creationId xmlns:a16="http://schemas.microsoft.com/office/drawing/2014/main" id="{96B93649-193A-40F1-A319-AC15B5FDB3BA}"/>
              </a:ext>
            </a:extLst>
          </p:cNvPr>
          <p:cNvGrpSpPr>
            <a:grpSpLocks/>
          </p:cNvGrpSpPr>
          <p:nvPr/>
        </p:nvGrpSpPr>
        <p:grpSpPr bwMode="auto">
          <a:xfrm>
            <a:off x="3425826" y="101600"/>
            <a:ext cx="1122363" cy="1104900"/>
            <a:chOff x="1235075" y="284163"/>
            <a:chExt cx="1879600" cy="1849437"/>
          </a:xfrm>
        </p:grpSpPr>
        <p:grpSp>
          <p:nvGrpSpPr>
            <p:cNvPr id="2069" name="Group 136">
              <a:extLst>
                <a:ext uri="{FF2B5EF4-FFF2-40B4-BE49-F238E27FC236}">
                  <a16:creationId xmlns:a16="http://schemas.microsoft.com/office/drawing/2014/main" id="{EAEED698-3354-40C6-B37D-5888E3FFDD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2076" name="Freeform 137">
                <a:extLst>
                  <a:ext uri="{FF2B5EF4-FFF2-40B4-BE49-F238E27FC236}">
                    <a16:creationId xmlns:a16="http://schemas.microsoft.com/office/drawing/2014/main" id="{E3F54739-F832-4B31-8816-87084F057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138">
                <a:extLst>
                  <a:ext uri="{FF2B5EF4-FFF2-40B4-BE49-F238E27FC236}">
                    <a16:creationId xmlns:a16="http://schemas.microsoft.com/office/drawing/2014/main" id="{3844752B-CE84-49E6-890B-F922864D1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139">
                <a:extLst>
                  <a:ext uri="{FF2B5EF4-FFF2-40B4-BE49-F238E27FC236}">
                    <a16:creationId xmlns:a16="http://schemas.microsoft.com/office/drawing/2014/main" id="{025FFD6F-04EE-4AE0-B1D2-1CD088026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140">
                <a:extLst>
                  <a:ext uri="{FF2B5EF4-FFF2-40B4-BE49-F238E27FC236}">
                    <a16:creationId xmlns:a16="http://schemas.microsoft.com/office/drawing/2014/main" id="{480A14E3-446C-468E-9F5B-B392490A2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141">
                <a:extLst>
                  <a:ext uri="{FF2B5EF4-FFF2-40B4-BE49-F238E27FC236}">
                    <a16:creationId xmlns:a16="http://schemas.microsoft.com/office/drawing/2014/main" id="{93C0D07B-3040-4F25-96AC-B0B0A9A48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70" name="Group 136">
              <a:extLst>
                <a:ext uri="{FF2B5EF4-FFF2-40B4-BE49-F238E27FC236}">
                  <a16:creationId xmlns:a16="http://schemas.microsoft.com/office/drawing/2014/main" id="{BCEA9FA2-4068-4D80-81B3-FE8907A489DB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2071" name="Freeform 137">
                <a:extLst>
                  <a:ext uri="{FF2B5EF4-FFF2-40B4-BE49-F238E27FC236}">
                    <a16:creationId xmlns:a16="http://schemas.microsoft.com/office/drawing/2014/main" id="{3DE7A639-8B3C-4893-8106-8775EBF9B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38">
                <a:extLst>
                  <a:ext uri="{FF2B5EF4-FFF2-40B4-BE49-F238E27FC236}">
                    <a16:creationId xmlns:a16="http://schemas.microsoft.com/office/drawing/2014/main" id="{5D1FF519-8F47-4F07-851E-8F9CF4BF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39">
                <a:extLst>
                  <a:ext uri="{FF2B5EF4-FFF2-40B4-BE49-F238E27FC236}">
                    <a16:creationId xmlns:a16="http://schemas.microsoft.com/office/drawing/2014/main" id="{31E96099-6682-422F-9DF4-A120700D8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140">
                <a:extLst>
                  <a:ext uri="{FF2B5EF4-FFF2-40B4-BE49-F238E27FC236}">
                    <a16:creationId xmlns:a16="http://schemas.microsoft.com/office/drawing/2014/main" id="{1BCF2E4D-A025-434E-BEAE-577DFF65B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41">
                <a:extLst>
                  <a:ext uri="{FF2B5EF4-FFF2-40B4-BE49-F238E27FC236}">
                    <a16:creationId xmlns:a16="http://schemas.microsoft.com/office/drawing/2014/main" id="{9899E4D8-03EA-4A4F-A29A-4CC28A83A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" name="文字方塊 33">
            <a:extLst>
              <a:ext uri="{FF2B5EF4-FFF2-40B4-BE49-F238E27FC236}">
                <a16:creationId xmlns:a16="http://schemas.microsoft.com/office/drawing/2014/main" id="{9223A7CA-AD44-49EB-AF9B-44069EB2C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841625"/>
            <a:ext cx="29876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HK" altLang="en-US" sz="2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聲音</a:t>
            </a:r>
            <a:r>
              <a:rPr lang="zh-TW" altLang="en-US" sz="2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有甚麼</a:t>
            </a:r>
            <a:r>
              <a:rPr lang="zh-HK" altLang="en-US" sz="2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特質</a:t>
            </a:r>
            <a:r>
              <a:rPr lang="zh-TW" altLang="en-US" sz="2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？</a:t>
            </a:r>
            <a:endParaRPr lang="zh-HK" altLang="en-US" sz="2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文字方塊 30">
            <a:extLst>
              <a:ext uri="{FF2B5EF4-FFF2-40B4-BE49-F238E27FC236}">
                <a16:creationId xmlns:a16="http://schemas.microsoft.com/office/drawing/2014/main" id="{B2F75D33-A8E2-459C-B0A9-61FE1F343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9" y="4354513"/>
            <a:ext cx="2738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FF0000"/>
                </a:solidFill>
                <a:latin typeface="新細明體" panose="02020500000000000000" pitchFamily="18" charset="-120"/>
              </a:rPr>
              <a:t>      強、長</a:t>
            </a:r>
            <a:endParaRPr lang="en-US" altLang="zh-TW" sz="320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46932AA-A5FB-44ED-BCAC-505956434FC2}"/>
              </a:ext>
            </a:extLst>
          </p:cNvPr>
          <p:cNvSpPr/>
          <p:nvPr/>
        </p:nvSpPr>
        <p:spPr>
          <a:xfrm>
            <a:off x="7396419" y="4355725"/>
            <a:ext cx="1628263" cy="582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65" name="文字方塊 49">
            <a:extLst>
              <a:ext uri="{FF2B5EF4-FFF2-40B4-BE49-F238E27FC236}">
                <a16:creationId xmlns:a16="http://schemas.microsoft.com/office/drawing/2014/main" id="{6A5A0D6A-4F8E-4753-A0CA-1E20AD163FCE}"/>
              </a:ext>
            </a:extLst>
          </p:cNvPr>
          <p:cNvSpPr txBox="1">
            <a:spLocks noChangeArrowheads="1"/>
          </p:cNvSpPr>
          <p:nvPr/>
        </p:nvSpPr>
        <p:spPr bwMode="auto">
          <a:xfrm rot="21297423">
            <a:off x="6630988" y="3395663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強？</a:t>
            </a:r>
            <a:endParaRPr kumimoji="0" lang="zh-HK" altLang="en-US" sz="320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6" name="文字方塊 50">
            <a:extLst>
              <a:ext uri="{FF2B5EF4-FFF2-40B4-BE49-F238E27FC236}">
                <a16:creationId xmlns:a16="http://schemas.microsoft.com/office/drawing/2014/main" id="{DC5759C1-0025-435F-8052-A315974CA652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7499351" y="3465514"/>
            <a:ext cx="10080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弱？</a:t>
            </a:r>
            <a:endParaRPr kumimoji="0" lang="zh-HK" altLang="en-US" sz="320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7" name="文字方塊 51">
            <a:extLst>
              <a:ext uri="{FF2B5EF4-FFF2-40B4-BE49-F238E27FC236}">
                <a16:creationId xmlns:a16="http://schemas.microsoft.com/office/drawing/2014/main" id="{7400B433-EC17-4400-9416-46F7645B5418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8502650" y="3457575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長？</a:t>
            </a:r>
            <a:endParaRPr kumimoji="0" lang="zh-HK" altLang="en-US" sz="320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8" name="文字方塊 52">
            <a:extLst>
              <a:ext uri="{FF2B5EF4-FFF2-40B4-BE49-F238E27FC236}">
                <a16:creationId xmlns:a16="http://schemas.microsoft.com/office/drawing/2014/main" id="{D07EBC0F-02AC-4C1A-99B9-68E9D4D99885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9483726" y="3551238"/>
            <a:ext cx="100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短？</a:t>
            </a:r>
            <a:endParaRPr kumimoji="0" lang="zh-HK" altLang="en-US" sz="320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2" name="Picture 37">
            <a:hlinkClick r:id="rId5" action="ppaction://hlinksldjump"/>
            <a:extLst>
              <a:ext uri="{FF2B5EF4-FFF2-40B4-BE49-F238E27FC236}">
                <a16:creationId xmlns:a16="http://schemas.microsoft.com/office/drawing/2014/main" id="{9979BCA4-2C14-49A7-AB01-E4FBE997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27" y="6157913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004">
            <a:hlinkClick r:id="" action="ppaction://media"/>
            <a:extLst>
              <a:ext uri="{FF2B5EF4-FFF2-40B4-BE49-F238E27FC236}">
                <a16:creationId xmlns:a16="http://schemas.microsoft.com/office/drawing/2014/main" id="{8CC40962-E78C-4BD0-A577-8EB5DE503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9831" y="2365375"/>
            <a:ext cx="3796799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2B334713-1FAE-4E5D-8416-A8AEFF05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Freeform 168">
            <a:extLst>
              <a:ext uri="{FF2B5EF4-FFF2-40B4-BE49-F238E27FC236}">
                <a16:creationId xmlns:a16="http://schemas.microsoft.com/office/drawing/2014/main" id="{0BCB9485-E238-4A93-86C1-B08E0434FADF}"/>
              </a:ext>
            </a:extLst>
          </p:cNvPr>
          <p:cNvSpPr>
            <a:spLocks/>
          </p:cNvSpPr>
          <p:nvPr/>
        </p:nvSpPr>
        <p:spPr bwMode="auto">
          <a:xfrm>
            <a:off x="1811339" y="1263651"/>
            <a:ext cx="8569325" cy="5045075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Freeform 6">
            <a:extLst>
              <a:ext uri="{FF2B5EF4-FFF2-40B4-BE49-F238E27FC236}">
                <a16:creationId xmlns:a16="http://schemas.microsoft.com/office/drawing/2014/main" id="{F325B230-38E7-42F7-A2DD-58DF4981A042}"/>
              </a:ext>
            </a:extLst>
          </p:cNvPr>
          <p:cNvSpPr>
            <a:spLocks/>
          </p:cNvSpPr>
          <p:nvPr/>
        </p:nvSpPr>
        <p:spPr bwMode="auto">
          <a:xfrm>
            <a:off x="5808664" y="2133600"/>
            <a:ext cx="4803775" cy="3575050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6DD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Rectangle 26">
            <a:extLst>
              <a:ext uri="{FF2B5EF4-FFF2-40B4-BE49-F238E27FC236}">
                <a16:creationId xmlns:a16="http://schemas.microsoft.com/office/drawing/2014/main" id="{4FF512F1-48EE-46D2-ACDE-94F7EB36B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F68D48-68AA-41EC-A465-218F17182946}"/>
              </a:ext>
            </a:extLst>
          </p:cNvPr>
          <p:cNvSpPr txBox="1"/>
          <p:nvPr/>
        </p:nvSpPr>
        <p:spPr>
          <a:xfrm>
            <a:off x="2116139" y="1620838"/>
            <a:ext cx="7769225" cy="49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：一手持木魚，一手持木棰敲打木魚。</a:t>
            </a:r>
            <a:endParaRPr kumimoji="0" lang="zh-HK" altLang="en-US" sz="2000" dirty="0">
              <a:solidFill>
                <a:srgbClr val="FF6600"/>
              </a:solidFill>
              <a:latin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37C9D58-F162-4E0F-A98C-716F9D9A2634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C36B6EC7-AD72-4A2F-9D8C-7B88956EB3EB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2697163"/>
            <a:ext cx="744537" cy="1166812"/>
            <a:chOff x="1536701" y="860425"/>
            <a:chExt cx="2465388" cy="4379912"/>
          </a:xfrm>
        </p:grpSpPr>
        <p:sp>
          <p:nvSpPr>
            <p:cNvPr id="2079" name="Freeform 54">
              <a:extLst>
                <a:ext uri="{FF2B5EF4-FFF2-40B4-BE49-F238E27FC236}">
                  <a16:creationId xmlns:a16="http://schemas.microsoft.com/office/drawing/2014/main" id="{73F64166-F4FF-4A87-869B-85C304A72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55">
              <a:extLst>
                <a:ext uri="{FF2B5EF4-FFF2-40B4-BE49-F238E27FC236}">
                  <a16:creationId xmlns:a16="http://schemas.microsoft.com/office/drawing/2014/main" id="{6FF9EDDB-9FD7-4A3E-9CD8-7457E612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56">
              <a:extLst>
                <a:ext uri="{FF2B5EF4-FFF2-40B4-BE49-F238E27FC236}">
                  <a16:creationId xmlns:a16="http://schemas.microsoft.com/office/drawing/2014/main" id="{CF52B2CF-AF85-4FD8-9FA7-41CE00203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57">
              <a:extLst>
                <a:ext uri="{FF2B5EF4-FFF2-40B4-BE49-F238E27FC236}">
                  <a16:creationId xmlns:a16="http://schemas.microsoft.com/office/drawing/2014/main" id="{B46AC6CB-673E-4E83-A541-F20F52987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58">
              <a:extLst>
                <a:ext uri="{FF2B5EF4-FFF2-40B4-BE49-F238E27FC236}">
                  <a16:creationId xmlns:a16="http://schemas.microsoft.com/office/drawing/2014/main" id="{559F508D-E13C-417D-A622-18CE52795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59">
              <a:extLst>
                <a:ext uri="{FF2B5EF4-FFF2-40B4-BE49-F238E27FC236}">
                  <a16:creationId xmlns:a16="http://schemas.microsoft.com/office/drawing/2014/main" id="{081F37E0-423D-4766-9EFC-588CFF468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60">
              <a:extLst>
                <a:ext uri="{FF2B5EF4-FFF2-40B4-BE49-F238E27FC236}">
                  <a16:creationId xmlns:a16="http://schemas.microsoft.com/office/drawing/2014/main" id="{7B63BD2F-F6ED-4639-ADEE-3BD74D4F8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7" name="Text Box 32">
            <a:extLst>
              <a:ext uri="{FF2B5EF4-FFF2-40B4-BE49-F238E27FC236}">
                <a16:creationId xmlns:a16="http://schemas.microsoft.com/office/drawing/2014/main" id="{CB49B524-2AE5-4C79-A61B-148ED4764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1613"/>
            <a:ext cx="212725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木魚</a:t>
            </a:r>
          </a:p>
        </p:txBody>
      </p:sp>
      <p:grpSp>
        <p:nvGrpSpPr>
          <p:cNvPr id="2058" name="群組 38">
            <a:extLst>
              <a:ext uri="{FF2B5EF4-FFF2-40B4-BE49-F238E27FC236}">
                <a16:creationId xmlns:a16="http://schemas.microsoft.com/office/drawing/2014/main" id="{8B7EED57-4651-4EC2-923A-921ADF5ACAF6}"/>
              </a:ext>
            </a:extLst>
          </p:cNvPr>
          <p:cNvGrpSpPr>
            <a:grpSpLocks/>
          </p:cNvGrpSpPr>
          <p:nvPr/>
        </p:nvGrpSpPr>
        <p:grpSpPr bwMode="auto">
          <a:xfrm>
            <a:off x="3425826" y="101600"/>
            <a:ext cx="1122363" cy="1104900"/>
            <a:chOff x="1235075" y="284163"/>
            <a:chExt cx="1879600" cy="1849437"/>
          </a:xfrm>
        </p:grpSpPr>
        <p:grpSp>
          <p:nvGrpSpPr>
            <p:cNvPr id="2067" name="Group 136">
              <a:extLst>
                <a:ext uri="{FF2B5EF4-FFF2-40B4-BE49-F238E27FC236}">
                  <a16:creationId xmlns:a16="http://schemas.microsoft.com/office/drawing/2014/main" id="{1E13F6F9-54CA-4107-99EC-F0BCBA6585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2074" name="Freeform 137">
                <a:extLst>
                  <a:ext uri="{FF2B5EF4-FFF2-40B4-BE49-F238E27FC236}">
                    <a16:creationId xmlns:a16="http://schemas.microsoft.com/office/drawing/2014/main" id="{E9CF20DD-D36B-4F85-9671-BDE2BD638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38">
                <a:extLst>
                  <a:ext uri="{FF2B5EF4-FFF2-40B4-BE49-F238E27FC236}">
                    <a16:creationId xmlns:a16="http://schemas.microsoft.com/office/drawing/2014/main" id="{02265F49-F81E-4023-A092-DE843223C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139">
                <a:extLst>
                  <a:ext uri="{FF2B5EF4-FFF2-40B4-BE49-F238E27FC236}">
                    <a16:creationId xmlns:a16="http://schemas.microsoft.com/office/drawing/2014/main" id="{6EB439C7-FB95-4CB9-BC1E-A297EFBFD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140">
                <a:extLst>
                  <a:ext uri="{FF2B5EF4-FFF2-40B4-BE49-F238E27FC236}">
                    <a16:creationId xmlns:a16="http://schemas.microsoft.com/office/drawing/2014/main" id="{3FBA5059-4A78-42C6-B56B-13467F74E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141">
                <a:extLst>
                  <a:ext uri="{FF2B5EF4-FFF2-40B4-BE49-F238E27FC236}">
                    <a16:creationId xmlns:a16="http://schemas.microsoft.com/office/drawing/2014/main" id="{58353890-B259-48FE-89CA-41BD92B21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8" name="Group 136">
              <a:extLst>
                <a:ext uri="{FF2B5EF4-FFF2-40B4-BE49-F238E27FC236}">
                  <a16:creationId xmlns:a16="http://schemas.microsoft.com/office/drawing/2014/main" id="{D4507B0C-C9C7-4095-856E-F40AB3220946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2069" name="Freeform 137">
                <a:extLst>
                  <a:ext uri="{FF2B5EF4-FFF2-40B4-BE49-F238E27FC236}">
                    <a16:creationId xmlns:a16="http://schemas.microsoft.com/office/drawing/2014/main" id="{2093C843-EE17-4613-8D80-757CD6AF8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38">
                <a:extLst>
                  <a:ext uri="{FF2B5EF4-FFF2-40B4-BE49-F238E27FC236}">
                    <a16:creationId xmlns:a16="http://schemas.microsoft.com/office/drawing/2014/main" id="{45FA7B3E-D345-42A7-8474-07472F74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39">
                <a:extLst>
                  <a:ext uri="{FF2B5EF4-FFF2-40B4-BE49-F238E27FC236}">
                    <a16:creationId xmlns:a16="http://schemas.microsoft.com/office/drawing/2014/main" id="{7529C328-0FA3-48E2-B81A-838CAF1B4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40">
                <a:extLst>
                  <a:ext uri="{FF2B5EF4-FFF2-40B4-BE49-F238E27FC236}">
                    <a16:creationId xmlns:a16="http://schemas.microsoft.com/office/drawing/2014/main" id="{BA930F97-6C41-471B-BBDA-35B23C721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41">
                <a:extLst>
                  <a:ext uri="{FF2B5EF4-FFF2-40B4-BE49-F238E27FC236}">
                    <a16:creationId xmlns:a16="http://schemas.microsoft.com/office/drawing/2014/main" id="{514A3FED-FCCE-461D-954A-7BF61F0FE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51ED55CA-8A68-43D8-830A-136995C05104}"/>
              </a:ext>
            </a:extLst>
          </p:cNvPr>
          <p:cNvSpPr txBox="1"/>
          <p:nvPr/>
        </p:nvSpPr>
        <p:spPr>
          <a:xfrm>
            <a:off x="7410451" y="4173538"/>
            <a:ext cx="15224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FF0000"/>
                </a:solidFill>
                <a:latin typeface="+mn-lt"/>
              </a:rPr>
              <a:t>        短</a:t>
            </a:r>
            <a:endParaRPr kumimoji="0" lang="zh-HK" alt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03998B9-91CF-4A64-9949-E9FE0932C378}"/>
              </a:ext>
            </a:extLst>
          </p:cNvPr>
          <p:cNvSpPr/>
          <p:nvPr/>
        </p:nvSpPr>
        <p:spPr>
          <a:xfrm>
            <a:off x="7412406" y="4123545"/>
            <a:ext cx="1628263" cy="582989"/>
          </a:xfrm>
          <a:prstGeom prst="rect">
            <a:avLst/>
          </a:prstGeom>
          <a:solidFill>
            <a:srgbClr val="7D44E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kumimoji="0"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2" name="文字方塊 33">
            <a:extLst>
              <a:ext uri="{FF2B5EF4-FFF2-40B4-BE49-F238E27FC236}">
                <a16:creationId xmlns:a16="http://schemas.microsoft.com/office/drawing/2014/main" id="{C7176EC7-E327-4A47-BFDB-9D00D7277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841625"/>
            <a:ext cx="29876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HK" altLang="en-US" sz="2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聲音</a:t>
            </a:r>
            <a:r>
              <a:rPr lang="zh-TW" altLang="en-US" sz="2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有甚麼</a:t>
            </a:r>
            <a:r>
              <a:rPr lang="zh-HK" altLang="en-US" sz="2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特質</a:t>
            </a:r>
            <a:r>
              <a:rPr lang="zh-TW" altLang="en-US" sz="2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？</a:t>
            </a:r>
            <a:endParaRPr lang="zh-HK" altLang="en-US" sz="2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文字方塊 51">
            <a:extLst>
              <a:ext uri="{FF2B5EF4-FFF2-40B4-BE49-F238E27FC236}">
                <a16:creationId xmlns:a16="http://schemas.microsoft.com/office/drawing/2014/main" id="{7A807D93-6CE3-4D0B-A010-B4B068199ED7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7154863" y="3441700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2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長？</a:t>
            </a:r>
            <a:endParaRPr kumimoji="0" lang="zh-HK" altLang="en-US" sz="32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6" name="文字方塊 52">
            <a:extLst>
              <a:ext uri="{FF2B5EF4-FFF2-40B4-BE49-F238E27FC236}">
                <a16:creationId xmlns:a16="http://schemas.microsoft.com/office/drawing/2014/main" id="{9F7E62B7-9A2B-4710-864F-25D759183DBA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8135938" y="3535363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2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短？</a:t>
            </a:r>
            <a:endParaRPr kumimoji="0" lang="zh-HK" altLang="en-US" sz="32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7" name="Picture 37">
            <a:hlinkClick r:id="rId5" action="ppaction://hlinksldjump"/>
            <a:extLst>
              <a:ext uri="{FF2B5EF4-FFF2-40B4-BE49-F238E27FC236}">
                <a16:creationId xmlns:a16="http://schemas.microsoft.com/office/drawing/2014/main" id="{6175BD8B-59DA-437D-9C55-832CB6B0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27" y="6157913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005">
            <a:hlinkClick r:id="" action="ppaction://media"/>
            <a:extLst>
              <a:ext uri="{FF2B5EF4-FFF2-40B4-BE49-F238E27FC236}">
                <a16:creationId xmlns:a16="http://schemas.microsoft.com/office/drawing/2014/main" id="{139D4737-6B90-4AF7-8DAB-F594C9CFA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1333" y="2415944"/>
            <a:ext cx="3796800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23D70827-E882-465D-BC08-76BA675E1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Freeform 168">
            <a:extLst>
              <a:ext uri="{FF2B5EF4-FFF2-40B4-BE49-F238E27FC236}">
                <a16:creationId xmlns:a16="http://schemas.microsoft.com/office/drawing/2014/main" id="{58842866-8B3F-4E07-AC1E-745C73EC42AA}"/>
              </a:ext>
            </a:extLst>
          </p:cNvPr>
          <p:cNvSpPr>
            <a:spLocks/>
          </p:cNvSpPr>
          <p:nvPr/>
        </p:nvSpPr>
        <p:spPr bwMode="auto">
          <a:xfrm>
            <a:off x="1811339" y="1263651"/>
            <a:ext cx="8569325" cy="5045075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Freeform 6">
            <a:extLst>
              <a:ext uri="{FF2B5EF4-FFF2-40B4-BE49-F238E27FC236}">
                <a16:creationId xmlns:a16="http://schemas.microsoft.com/office/drawing/2014/main" id="{8531864E-2D12-4645-871F-0DC8E4BA4FB9}"/>
              </a:ext>
            </a:extLst>
          </p:cNvPr>
          <p:cNvSpPr>
            <a:spLocks/>
          </p:cNvSpPr>
          <p:nvPr/>
        </p:nvSpPr>
        <p:spPr bwMode="auto">
          <a:xfrm>
            <a:off x="5808664" y="2660651"/>
            <a:ext cx="4803775" cy="3402013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9A57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Rectangle 26">
            <a:extLst>
              <a:ext uri="{FF2B5EF4-FFF2-40B4-BE49-F238E27FC236}">
                <a16:creationId xmlns:a16="http://schemas.microsoft.com/office/drawing/2014/main" id="{6214AA83-055E-4A64-A426-7320716F0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BD440B-308B-4C49-90BF-BFACC105D371}"/>
              </a:ext>
            </a:extLst>
          </p:cNvPr>
          <p:cNvSpPr txBox="1"/>
          <p:nvPr/>
        </p:nvSpPr>
        <p:spPr>
          <a:xfrm>
            <a:off x="2111376" y="1360489"/>
            <a:ext cx="7769225" cy="961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(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1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)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：</a:t>
            </a:r>
            <a:r>
              <a:rPr lang="zh-TW" altLang="en-US" sz="2000" dirty="0">
                <a:solidFill>
                  <a:srgbClr val="FF6600"/>
                </a:solidFill>
                <a:latin typeface="+mj-ea"/>
              </a:rPr>
              <a:t>一隻手持鼓框，另一隻手拍打鼓面。</a:t>
            </a:r>
            <a:endParaRPr lang="en-US" altLang="zh-TW" sz="2000" dirty="0">
              <a:solidFill>
                <a:srgbClr val="FF6600"/>
              </a:solidFill>
              <a:latin typeface="+mj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演奏方法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(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2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 </a:t>
            </a:r>
            <a:r>
              <a:rPr kumimoji="0" lang="en-US" altLang="zh-TW" sz="2000" dirty="0">
                <a:solidFill>
                  <a:srgbClr val="FF6600"/>
                </a:solidFill>
                <a:latin typeface="+mj-ea"/>
              </a:rPr>
              <a:t>)</a:t>
            </a:r>
            <a:r>
              <a:rPr kumimoji="0" lang="zh-TW" altLang="en-US" sz="2000" dirty="0">
                <a:solidFill>
                  <a:srgbClr val="FF6600"/>
                </a:solidFill>
                <a:latin typeface="+mj-ea"/>
              </a:rPr>
              <a:t>：</a:t>
            </a:r>
            <a:r>
              <a:rPr lang="zh-TW" altLang="en-US" sz="2000" dirty="0">
                <a:solidFill>
                  <a:srgbClr val="FF6600"/>
                </a:solidFill>
                <a:latin typeface="+mj-ea"/>
              </a:rPr>
              <a:t>單手持鼓框， 扭動手腕</a:t>
            </a:r>
            <a:r>
              <a:rPr kumimoji="0" lang="zh-HK" altLang="en-US" sz="2000" dirty="0">
                <a:solidFill>
                  <a:srgbClr val="FF6600"/>
                </a:solidFill>
                <a:latin typeface="+mj-ea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6030AF-ABA5-4954-8240-54C37B61FDDE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EBE40E23-E0FE-4846-8183-838E4FB972CE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2697163"/>
            <a:ext cx="744537" cy="1166812"/>
            <a:chOff x="1536701" y="860425"/>
            <a:chExt cx="2465388" cy="4379912"/>
          </a:xfrm>
        </p:grpSpPr>
        <p:sp>
          <p:nvSpPr>
            <p:cNvPr id="2077" name="Freeform 54">
              <a:extLst>
                <a:ext uri="{FF2B5EF4-FFF2-40B4-BE49-F238E27FC236}">
                  <a16:creationId xmlns:a16="http://schemas.microsoft.com/office/drawing/2014/main" id="{F82F846A-37F3-4991-93F3-24D923D22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55">
              <a:extLst>
                <a:ext uri="{FF2B5EF4-FFF2-40B4-BE49-F238E27FC236}">
                  <a16:creationId xmlns:a16="http://schemas.microsoft.com/office/drawing/2014/main" id="{D10CB26D-8E6C-4889-B7B6-C1A57C85F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56">
              <a:extLst>
                <a:ext uri="{FF2B5EF4-FFF2-40B4-BE49-F238E27FC236}">
                  <a16:creationId xmlns:a16="http://schemas.microsoft.com/office/drawing/2014/main" id="{841A094E-4DD7-4B73-AF5C-7083BEF62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57">
              <a:extLst>
                <a:ext uri="{FF2B5EF4-FFF2-40B4-BE49-F238E27FC236}">
                  <a16:creationId xmlns:a16="http://schemas.microsoft.com/office/drawing/2014/main" id="{221440E8-767E-4133-932F-7D58A5DB7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58">
              <a:extLst>
                <a:ext uri="{FF2B5EF4-FFF2-40B4-BE49-F238E27FC236}">
                  <a16:creationId xmlns:a16="http://schemas.microsoft.com/office/drawing/2014/main" id="{0F0AAAB2-2640-4C12-984A-5B0F6752E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59">
              <a:extLst>
                <a:ext uri="{FF2B5EF4-FFF2-40B4-BE49-F238E27FC236}">
                  <a16:creationId xmlns:a16="http://schemas.microsoft.com/office/drawing/2014/main" id="{44314167-C971-4359-82A3-3EFA84C384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60">
              <a:extLst>
                <a:ext uri="{FF2B5EF4-FFF2-40B4-BE49-F238E27FC236}">
                  <a16:creationId xmlns:a16="http://schemas.microsoft.com/office/drawing/2014/main" id="{4F08B99B-454A-4538-8C6F-80DF4F0A6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7" name="Text Box 32">
            <a:extLst>
              <a:ext uri="{FF2B5EF4-FFF2-40B4-BE49-F238E27FC236}">
                <a16:creationId xmlns:a16="http://schemas.microsoft.com/office/drawing/2014/main" id="{19F248A3-0C1D-4B03-BEC7-E3EBB0E98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1613"/>
            <a:ext cx="212725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搖鼓</a:t>
            </a:r>
          </a:p>
        </p:txBody>
      </p:sp>
      <p:grpSp>
        <p:nvGrpSpPr>
          <p:cNvPr id="2058" name="群組 38">
            <a:extLst>
              <a:ext uri="{FF2B5EF4-FFF2-40B4-BE49-F238E27FC236}">
                <a16:creationId xmlns:a16="http://schemas.microsoft.com/office/drawing/2014/main" id="{30AF28D5-80B3-4841-82ED-CE98594BDA51}"/>
              </a:ext>
            </a:extLst>
          </p:cNvPr>
          <p:cNvGrpSpPr>
            <a:grpSpLocks/>
          </p:cNvGrpSpPr>
          <p:nvPr/>
        </p:nvGrpSpPr>
        <p:grpSpPr bwMode="auto">
          <a:xfrm>
            <a:off x="3425826" y="101600"/>
            <a:ext cx="1122363" cy="1104900"/>
            <a:chOff x="1235075" y="284163"/>
            <a:chExt cx="1879600" cy="1849437"/>
          </a:xfrm>
        </p:grpSpPr>
        <p:grpSp>
          <p:nvGrpSpPr>
            <p:cNvPr id="2065" name="Group 136">
              <a:extLst>
                <a:ext uri="{FF2B5EF4-FFF2-40B4-BE49-F238E27FC236}">
                  <a16:creationId xmlns:a16="http://schemas.microsoft.com/office/drawing/2014/main" id="{314255AD-BCF5-4B52-A386-CAF53A303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2072" name="Freeform 137">
                <a:extLst>
                  <a:ext uri="{FF2B5EF4-FFF2-40B4-BE49-F238E27FC236}">
                    <a16:creationId xmlns:a16="http://schemas.microsoft.com/office/drawing/2014/main" id="{A7864B78-C0D4-4EB7-A620-75514D36D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38">
                <a:extLst>
                  <a:ext uri="{FF2B5EF4-FFF2-40B4-BE49-F238E27FC236}">
                    <a16:creationId xmlns:a16="http://schemas.microsoft.com/office/drawing/2014/main" id="{71B17761-4DDA-4AB2-AE91-0B6363F1D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139">
                <a:extLst>
                  <a:ext uri="{FF2B5EF4-FFF2-40B4-BE49-F238E27FC236}">
                    <a16:creationId xmlns:a16="http://schemas.microsoft.com/office/drawing/2014/main" id="{48054AA0-25D3-495D-93CE-3F4B47168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40">
                <a:extLst>
                  <a:ext uri="{FF2B5EF4-FFF2-40B4-BE49-F238E27FC236}">
                    <a16:creationId xmlns:a16="http://schemas.microsoft.com/office/drawing/2014/main" id="{4F54BAE8-0224-43DA-9BD6-E24672B97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141">
                <a:extLst>
                  <a:ext uri="{FF2B5EF4-FFF2-40B4-BE49-F238E27FC236}">
                    <a16:creationId xmlns:a16="http://schemas.microsoft.com/office/drawing/2014/main" id="{8AA1AF00-05A8-438C-8DAA-FB7EEEE0D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6" name="Group 136">
              <a:extLst>
                <a:ext uri="{FF2B5EF4-FFF2-40B4-BE49-F238E27FC236}">
                  <a16:creationId xmlns:a16="http://schemas.microsoft.com/office/drawing/2014/main" id="{3F7DEF88-819E-4BD3-AE1A-B8A5CB73CA8B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2067" name="Freeform 137">
                <a:extLst>
                  <a:ext uri="{FF2B5EF4-FFF2-40B4-BE49-F238E27FC236}">
                    <a16:creationId xmlns:a16="http://schemas.microsoft.com/office/drawing/2014/main" id="{38B076DB-E21A-4D4D-A85F-31DC0893C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38">
                <a:extLst>
                  <a:ext uri="{FF2B5EF4-FFF2-40B4-BE49-F238E27FC236}">
                    <a16:creationId xmlns:a16="http://schemas.microsoft.com/office/drawing/2014/main" id="{E1E4274E-CFA6-4101-A528-F62C0386F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9">
                <a:extLst>
                  <a:ext uri="{FF2B5EF4-FFF2-40B4-BE49-F238E27FC236}">
                    <a16:creationId xmlns:a16="http://schemas.microsoft.com/office/drawing/2014/main" id="{EA090685-3745-48E4-A94D-B0DDEFFB0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40">
                <a:extLst>
                  <a:ext uri="{FF2B5EF4-FFF2-40B4-BE49-F238E27FC236}">
                    <a16:creationId xmlns:a16="http://schemas.microsoft.com/office/drawing/2014/main" id="{79754943-7827-4AD9-97F7-A1EE40252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41">
                <a:extLst>
                  <a:ext uri="{FF2B5EF4-FFF2-40B4-BE49-F238E27FC236}">
                    <a16:creationId xmlns:a16="http://schemas.microsoft.com/office/drawing/2014/main" id="{864264E2-42D4-4794-AEC1-8288642D6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" name="文字方塊 33">
            <a:extLst>
              <a:ext uri="{FF2B5EF4-FFF2-40B4-BE49-F238E27FC236}">
                <a16:creationId xmlns:a16="http://schemas.microsoft.com/office/drawing/2014/main" id="{ED6964AF-97A9-4D41-B3E6-CDD86A98C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9" y="3232150"/>
            <a:ext cx="3470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這兩種演奏方法的聲音有甚麼分別？</a:t>
            </a:r>
            <a:endParaRPr lang="zh-HK" alt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AE3A4D3-1F04-4B7C-9326-9479E663A483}"/>
              </a:ext>
            </a:extLst>
          </p:cNvPr>
          <p:cNvSpPr txBox="1"/>
          <p:nvPr/>
        </p:nvSpPr>
        <p:spPr>
          <a:xfrm>
            <a:off x="6764338" y="4362450"/>
            <a:ext cx="32258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FF0000"/>
                </a:solidFill>
                <a:latin typeface="+mj-ea"/>
              </a:rPr>
              <a:t>方法</a:t>
            </a:r>
            <a:r>
              <a:rPr kumimoji="0" lang="en-US" altLang="zh-TW" sz="2400" dirty="0">
                <a:solidFill>
                  <a:srgbClr val="FF0000"/>
                </a:solidFill>
                <a:latin typeface="+mj-ea"/>
              </a:rPr>
              <a:t>(1)</a:t>
            </a:r>
            <a:r>
              <a:rPr kumimoji="0" lang="zh-TW" altLang="en-US" sz="2400" dirty="0">
                <a:solidFill>
                  <a:srgbClr val="FF0000"/>
                </a:solidFill>
                <a:latin typeface="+mj-ea"/>
              </a:rPr>
              <a:t>的聲音較短，</a:t>
            </a:r>
            <a:endParaRPr kumimoji="0" lang="en-US" altLang="zh-TW" sz="2400" dirty="0">
              <a:solidFill>
                <a:srgbClr val="FF0000"/>
              </a:solidFill>
              <a:latin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solidFill>
                  <a:srgbClr val="FF0000"/>
                </a:solidFill>
                <a:latin typeface="+mj-ea"/>
              </a:rPr>
              <a:t>方法</a:t>
            </a:r>
            <a:r>
              <a:rPr kumimoji="0" lang="en-US" altLang="zh-TW" sz="2400" dirty="0">
                <a:solidFill>
                  <a:srgbClr val="FF0000"/>
                </a:solidFill>
                <a:latin typeface="+mj-ea"/>
              </a:rPr>
              <a:t>(2)</a:t>
            </a:r>
            <a:r>
              <a:rPr kumimoji="0" lang="zh-TW" altLang="en-US" sz="2400" dirty="0">
                <a:solidFill>
                  <a:srgbClr val="FF0000"/>
                </a:solidFill>
                <a:latin typeface="+mj-ea"/>
              </a:rPr>
              <a:t>的聲音較長</a:t>
            </a:r>
            <a:endParaRPr kumimoji="0" lang="zh-HK" alt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2324211-9519-432D-8DAB-BCD9EE2BDEB1}"/>
              </a:ext>
            </a:extLst>
          </p:cNvPr>
          <p:cNvSpPr/>
          <p:nvPr/>
        </p:nvSpPr>
        <p:spPr>
          <a:xfrm>
            <a:off x="7329745" y="5302854"/>
            <a:ext cx="1628263" cy="5829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kumimoji="0"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" name="Picture 37">
            <a:hlinkClick r:id="rId5" action="ppaction://hlinksldjump"/>
            <a:extLst>
              <a:ext uri="{FF2B5EF4-FFF2-40B4-BE49-F238E27FC236}">
                <a16:creationId xmlns:a16="http://schemas.microsoft.com/office/drawing/2014/main" id="{D0F4E3E1-4977-4EAF-B226-60FEB0DC2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27" y="6157913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006">
            <a:hlinkClick r:id="" action="ppaction://media"/>
            <a:extLst>
              <a:ext uri="{FF2B5EF4-FFF2-40B4-BE49-F238E27FC236}">
                <a16:creationId xmlns:a16="http://schemas.microsoft.com/office/drawing/2014/main" id="{C23556CC-0BD5-4AFA-BF74-C86518A7A8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8861" y="2406044"/>
            <a:ext cx="3796800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0731B343-3F81-4A85-8E21-40BFD369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Freeform 168">
            <a:extLst>
              <a:ext uri="{FF2B5EF4-FFF2-40B4-BE49-F238E27FC236}">
                <a16:creationId xmlns:a16="http://schemas.microsoft.com/office/drawing/2014/main" id="{980C53AD-4FE7-4E61-8563-C9ABA57FC180}"/>
              </a:ext>
            </a:extLst>
          </p:cNvPr>
          <p:cNvSpPr>
            <a:spLocks/>
          </p:cNvSpPr>
          <p:nvPr/>
        </p:nvSpPr>
        <p:spPr bwMode="auto">
          <a:xfrm>
            <a:off x="1847851" y="1263651"/>
            <a:ext cx="8569325" cy="5045075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Rectangle 26">
            <a:extLst>
              <a:ext uri="{FF2B5EF4-FFF2-40B4-BE49-F238E27FC236}">
                <a16:creationId xmlns:a16="http://schemas.microsoft.com/office/drawing/2014/main" id="{1006F092-4497-4AD2-889C-FC3810C72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4A8BE2-FD75-4A5F-A9AB-5198F76D551C}"/>
              </a:ext>
            </a:extLst>
          </p:cNvPr>
          <p:cNvSpPr txBox="1"/>
          <p:nvPr/>
        </p:nvSpPr>
        <p:spPr>
          <a:xfrm>
            <a:off x="2184400" y="1700213"/>
            <a:ext cx="7392988" cy="500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FF6600"/>
                </a:solidFill>
                <a:latin typeface="+mj-ea"/>
              </a:rPr>
              <a:t>演奏方法：雙手各持碰鈴木柄，鈴口向上，互相碰擊。</a:t>
            </a:r>
            <a:endParaRPr lang="zh-HK" altLang="en-US" sz="2000" dirty="0">
              <a:solidFill>
                <a:srgbClr val="FF6600"/>
              </a:solidFill>
              <a:latin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0A2674B-738A-478D-B96F-77DE96DED48B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5" name="Text Box 32">
            <a:extLst>
              <a:ext uri="{FF2B5EF4-FFF2-40B4-BE49-F238E27FC236}">
                <a16:creationId xmlns:a16="http://schemas.microsoft.com/office/drawing/2014/main" id="{3152C4C6-97A5-469F-BE64-DE95B0329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1613"/>
            <a:ext cx="212725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碰鈴</a:t>
            </a:r>
            <a:endParaRPr lang="en-US" altLang="zh-TW" sz="500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056" name="群組 38">
            <a:extLst>
              <a:ext uri="{FF2B5EF4-FFF2-40B4-BE49-F238E27FC236}">
                <a16:creationId xmlns:a16="http://schemas.microsoft.com/office/drawing/2014/main" id="{2677934D-74EB-4602-B8F1-7000292F2DEF}"/>
              </a:ext>
            </a:extLst>
          </p:cNvPr>
          <p:cNvGrpSpPr>
            <a:grpSpLocks/>
          </p:cNvGrpSpPr>
          <p:nvPr/>
        </p:nvGrpSpPr>
        <p:grpSpPr bwMode="auto">
          <a:xfrm>
            <a:off x="3425826" y="101600"/>
            <a:ext cx="1122363" cy="1104900"/>
            <a:chOff x="1235075" y="284163"/>
            <a:chExt cx="1879600" cy="1849437"/>
          </a:xfrm>
        </p:grpSpPr>
        <p:grpSp>
          <p:nvGrpSpPr>
            <p:cNvPr id="2074" name="Group 136">
              <a:extLst>
                <a:ext uri="{FF2B5EF4-FFF2-40B4-BE49-F238E27FC236}">
                  <a16:creationId xmlns:a16="http://schemas.microsoft.com/office/drawing/2014/main" id="{6D659500-05B2-4BFD-8267-682EADB2E4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2081" name="Freeform 137">
                <a:extLst>
                  <a:ext uri="{FF2B5EF4-FFF2-40B4-BE49-F238E27FC236}">
                    <a16:creationId xmlns:a16="http://schemas.microsoft.com/office/drawing/2014/main" id="{E794F7E8-19CD-45DB-8FA2-C3E36576E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" name="Freeform 138">
                <a:extLst>
                  <a:ext uri="{FF2B5EF4-FFF2-40B4-BE49-F238E27FC236}">
                    <a16:creationId xmlns:a16="http://schemas.microsoft.com/office/drawing/2014/main" id="{4892CE99-F17A-488F-BE5D-D6CF3707B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3" name="Freeform 139">
                <a:extLst>
                  <a:ext uri="{FF2B5EF4-FFF2-40B4-BE49-F238E27FC236}">
                    <a16:creationId xmlns:a16="http://schemas.microsoft.com/office/drawing/2014/main" id="{20786CCD-FF4B-4BCF-9C4B-035480B85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4" name="Freeform 140">
                <a:extLst>
                  <a:ext uri="{FF2B5EF4-FFF2-40B4-BE49-F238E27FC236}">
                    <a16:creationId xmlns:a16="http://schemas.microsoft.com/office/drawing/2014/main" id="{334E2D4D-BCD9-456B-AD1E-13A47A3F7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5" name="Freeform 141">
                <a:extLst>
                  <a:ext uri="{FF2B5EF4-FFF2-40B4-BE49-F238E27FC236}">
                    <a16:creationId xmlns:a16="http://schemas.microsoft.com/office/drawing/2014/main" id="{A0D61253-9CD8-46F3-B248-86ABF80E7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75" name="Group 136">
              <a:extLst>
                <a:ext uri="{FF2B5EF4-FFF2-40B4-BE49-F238E27FC236}">
                  <a16:creationId xmlns:a16="http://schemas.microsoft.com/office/drawing/2014/main" id="{9DD560F7-C28E-4E51-BAC6-20AE8E7957EB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2076" name="Freeform 137">
                <a:extLst>
                  <a:ext uri="{FF2B5EF4-FFF2-40B4-BE49-F238E27FC236}">
                    <a16:creationId xmlns:a16="http://schemas.microsoft.com/office/drawing/2014/main" id="{C692AFE0-4BB8-4D0F-8878-59D27C73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138">
                <a:extLst>
                  <a:ext uri="{FF2B5EF4-FFF2-40B4-BE49-F238E27FC236}">
                    <a16:creationId xmlns:a16="http://schemas.microsoft.com/office/drawing/2014/main" id="{7552255E-F557-4492-8AC6-56F279175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139">
                <a:extLst>
                  <a:ext uri="{FF2B5EF4-FFF2-40B4-BE49-F238E27FC236}">
                    <a16:creationId xmlns:a16="http://schemas.microsoft.com/office/drawing/2014/main" id="{7DE15A0F-CFBB-4AA7-B4C2-0E9CDD5AC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140">
                <a:extLst>
                  <a:ext uri="{FF2B5EF4-FFF2-40B4-BE49-F238E27FC236}">
                    <a16:creationId xmlns:a16="http://schemas.microsoft.com/office/drawing/2014/main" id="{C4D9FD8F-BE6B-4F32-9BA9-468D526DA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141">
                <a:extLst>
                  <a:ext uri="{FF2B5EF4-FFF2-40B4-BE49-F238E27FC236}">
                    <a16:creationId xmlns:a16="http://schemas.microsoft.com/office/drawing/2014/main" id="{1EED29D4-306D-4F3F-B77A-33AC62EDF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7" name="Freeform 6">
            <a:extLst>
              <a:ext uri="{FF2B5EF4-FFF2-40B4-BE49-F238E27FC236}">
                <a16:creationId xmlns:a16="http://schemas.microsoft.com/office/drawing/2014/main" id="{BFAF52C0-C182-4DFC-8677-6FBA0063B95F}"/>
              </a:ext>
            </a:extLst>
          </p:cNvPr>
          <p:cNvSpPr>
            <a:spLocks/>
          </p:cNvSpPr>
          <p:nvPr/>
        </p:nvSpPr>
        <p:spPr bwMode="auto">
          <a:xfrm>
            <a:off x="5751513" y="2286001"/>
            <a:ext cx="4692650" cy="3222625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FF8A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文字方塊 33">
            <a:extLst>
              <a:ext uri="{FF2B5EF4-FFF2-40B4-BE49-F238E27FC236}">
                <a16:creationId xmlns:a16="http://schemas.microsoft.com/office/drawing/2014/main" id="{E91396A4-19C1-48AF-98C2-D8FAB9BB4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841625"/>
            <a:ext cx="29876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HK" altLang="en-US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聲音</a:t>
            </a:r>
            <a:r>
              <a:rPr lang="zh-TW" altLang="en-US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有甚麼</a:t>
            </a:r>
            <a:r>
              <a:rPr lang="zh-HK" altLang="en-US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特質</a:t>
            </a:r>
            <a:r>
              <a:rPr lang="zh-TW" altLang="en-US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>？</a:t>
            </a:r>
            <a:endParaRPr lang="zh-HK" altLang="en-US" sz="2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DEE1BBF4-F386-4807-8304-67620BE60BC6}"/>
              </a:ext>
            </a:extLst>
          </p:cNvPr>
          <p:cNvGrpSpPr>
            <a:grpSpLocks/>
          </p:cNvGrpSpPr>
          <p:nvPr/>
        </p:nvGrpSpPr>
        <p:grpSpPr bwMode="auto">
          <a:xfrm>
            <a:off x="5989638" y="2540001"/>
            <a:ext cx="855662" cy="1541463"/>
            <a:chOff x="1536701" y="860425"/>
            <a:chExt cx="2465388" cy="4379912"/>
          </a:xfrm>
        </p:grpSpPr>
        <p:sp>
          <p:nvSpPr>
            <p:cNvPr id="2067" name="Freeform 54">
              <a:extLst>
                <a:ext uri="{FF2B5EF4-FFF2-40B4-BE49-F238E27FC236}">
                  <a16:creationId xmlns:a16="http://schemas.microsoft.com/office/drawing/2014/main" id="{A5AF7339-1C3B-495F-881C-A34769CB4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55">
              <a:extLst>
                <a:ext uri="{FF2B5EF4-FFF2-40B4-BE49-F238E27FC236}">
                  <a16:creationId xmlns:a16="http://schemas.microsoft.com/office/drawing/2014/main" id="{ABCF1CA1-1D81-464E-A699-5EF3E0101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56">
              <a:extLst>
                <a:ext uri="{FF2B5EF4-FFF2-40B4-BE49-F238E27FC236}">
                  <a16:creationId xmlns:a16="http://schemas.microsoft.com/office/drawing/2014/main" id="{8B474F77-5720-4971-99FF-1D38112DA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57">
              <a:extLst>
                <a:ext uri="{FF2B5EF4-FFF2-40B4-BE49-F238E27FC236}">
                  <a16:creationId xmlns:a16="http://schemas.microsoft.com/office/drawing/2014/main" id="{CB2BF434-7EAA-4006-A297-28D189054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58">
              <a:extLst>
                <a:ext uri="{FF2B5EF4-FFF2-40B4-BE49-F238E27FC236}">
                  <a16:creationId xmlns:a16="http://schemas.microsoft.com/office/drawing/2014/main" id="{0255D45C-407E-40C2-89A7-3F36CE7BC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59">
              <a:extLst>
                <a:ext uri="{FF2B5EF4-FFF2-40B4-BE49-F238E27FC236}">
                  <a16:creationId xmlns:a16="http://schemas.microsoft.com/office/drawing/2014/main" id="{01458C92-02EB-4A09-A0DC-7C161CB44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60">
              <a:extLst>
                <a:ext uri="{FF2B5EF4-FFF2-40B4-BE49-F238E27FC236}">
                  <a16:creationId xmlns:a16="http://schemas.microsoft.com/office/drawing/2014/main" id="{4711CD2D-0E62-4AB5-98DC-68DB4329A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文字方塊 30">
            <a:extLst>
              <a:ext uri="{FF2B5EF4-FFF2-40B4-BE49-F238E27FC236}">
                <a16:creationId xmlns:a16="http://schemas.microsoft.com/office/drawing/2014/main" id="{F05C6B8C-6C24-482A-9949-86F68C84E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6" y="4165600"/>
            <a:ext cx="30257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FF0000"/>
                </a:solidFill>
                <a:latin typeface="新細明體" panose="02020500000000000000" pitchFamily="18" charset="-120"/>
              </a:rPr>
              <a:t>          弱、高</a:t>
            </a:r>
            <a:endParaRPr lang="en-US" altLang="zh-TW" sz="320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B594ADA-2710-435E-9D86-419B95163D1E}"/>
              </a:ext>
            </a:extLst>
          </p:cNvPr>
          <p:cNvSpPr/>
          <p:nvPr/>
        </p:nvSpPr>
        <p:spPr>
          <a:xfrm>
            <a:off x="7283707" y="4179837"/>
            <a:ext cx="1628263" cy="5829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64" name="文字方塊 49">
            <a:extLst>
              <a:ext uri="{FF2B5EF4-FFF2-40B4-BE49-F238E27FC236}">
                <a16:creationId xmlns:a16="http://schemas.microsoft.com/office/drawing/2014/main" id="{63F2BBAA-D324-4181-AD91-867EA0F14785}"/>
              </a:ext>
            </a:extLst>
          </p:cNvPr>
          <p:cNvSpPr txBox="1">
            <a:spLocks noChangeArrowheads="1"/>
          </p:cNvSpPr>
          <p:nvPr/>
        </p:nvSpPr>
        <p:spPr bwMode="auto">
          <a:xfrm rot="21297423">
            <a:off x="6889751" y="3467100"/>
            <a:ext cx="100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強弱？</a:t>
            </a:r>
            <a:endParaRPr kumimoji="0" lang="zh-HK" altLang="en-US" sz="320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5" name="文字方塊 50">
            <a:extLst>
              <a:ext uri="{FF2B5EF4-FFF2-40B4-BE49-F238E27FC236}">
                <a16:creationId xmlns:a16="http://schemas.microsoft.com/office/drawing/2014/main" id="{9B5731AD-B116-4D48-ABE4-4EDDCFEA828A}"/>
              </a:ext>
            </a:extLst>
          </p:cNvPr>
          <p:cNvSpPr txBox="1">
            <a:spLocks noChangeArrowheads="1"/>
          </p:cNvSpPr>
          <p:nvPr/>
        </p:nvSpPr>
        <p:spPr bwMode="auto">
          <a:xfrm rot="220033">
            <a:off x="8399463" y="3478214"/>
            <a:ext cx="10080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高低？</a:t>
            </a:r>
            <a:endParaRPr kumimoji="0" lang="zh-HK" altLang="en-US" sz="320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7" name="Picture 37">
            <a:hlinkClick r:id="rId5" action="ppaction://hlinksldjump"/>
            <a:extLst>
              <a:ext uri="{FF2B5EF4-FFF2-40B4-BE49-F238E27FC236}">
                <a16:creationId xmlns:a16="http://schemas.microsoft.com/office/drawing/2014/main" id="{260F2586-DBEF-4CB8-95B2-256B86FC9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27" y="6157913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008">
            <a:hlinkClick r:id="" action="ppaction://media"/>
            <a:extLst>
              <a:ext uri="{FF2B5EF4-FFF2-40B4-BE49-F238E27FC236}">
                <a16:creationId xmlns:a16="http://schemas.microsoft.com/office/drawing/2014/main" id="{C85BD796-EF61-4076-BE7F-74402EEC9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1350" y="2413144"/>
            <a:ext cx="3796800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D9479555-55D4-4034-84DB-18E14D38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Freeform 168">
            <a:extLst>
              <a:ext uri="{FF2B5EF4-FFF2-40B4-BE49-F238E27FC236}">
                <a16:creationId xmlns:a16="http://schemas.microsoft.com/office/drawing/2014/main" id="{E26A6439-C99A-4B2B-8D74-58FD06F771CB}"/>
              </a:ext>
            </a:extLst>
          </p:cNvPr>
          <p:cNvSpPr>
            <a:spLocks/>
          </p:cNvSpPr>
          <p:nvPr/>
        </p:nvSpPr>
        <p:spPr bwMode="auto">
          <a:xfrm>
            <a:off x="1811339" y="1263651"/>
            <a:ext cx="8569325" cy="5045075"/>
          </a:xfrm>
          <a:custGeom>
            <a:avLst/>
            <a:gdLst>
              <a:gd name="T0" fmla="*/ 2147483647 w 3183"/>
              <a:gd name="T1" fmla="*/ 2147483647 h 2388"/>
              <a:gd name="T2" fmla="*/ 2147483647 w 3183"/>
              <a:gd name="T3" fmla="*/ 2147483647 h 2388"/>
              <a:gd name="T4" fmla="*/ 2147483647 w 3183"/>
              <a:gd name="T5" fmla="*/ 2147483647 h 2388"/>
              <a:gd name="T6" fmla="*/ 2147483647 w 3183"/>
              <a:gd name="T7" fmla="*/ 2147483647 h 2388"/>
              <a:gd name="T8" fmla="*/ 2147483647 w 3183"/>
              <a:gd name="T9" fmla="*/ 2147483647 h 2388"/>
              <a:gd name="T10" fmla="*/ 2147483647 w 3183"/>
              <a:gd name="T11" fmla="*/ 2147483647 h 2388"/>
              <a:gd name="T12" fmla="*/ 2147483647 w 3183"/>
              <a:gd name="T13" fmla="*/ 2147483647 h 2388"/>
              <a:gd name="T14" fmla="*/ 2147483647 w 3183"/>
              <a:gd name="T15" fmla="*/ 2147483647 h 2388"/>
              <a:gd name="T16" fmla="*/ 2147483647 w 3183"/>
              <a:gd name="T17" fmla="*/ 2147483647 h 2388"/>
              <a:gd name="T18" fmla="*/ 2147483647 w 3183"/>
              <a:gd name="T19" fmla="*/ 2147483647 h 2388"/>
              <a:gd name="T20" fmla="*/ 2147483647 w 3183"/>
              <a:gd name="T21" fmla="*/ 2147483647 h 2388"/>
              <a:gd name="T22" fmla="*/ 2147483647 w 3183"/>
              <a:gd name="T23" fmla="*/ 2147483647 h 2388"/>
              <a:gd name="T24" fmla="*/ 2147483647 w 3183"/>
              <a:gd name="T25" fmla="*/ 2147483647 h 2388"/>
              <a:gd name="T26" fmla="*/ 2147483647 w 3183"/>
              <a:gd name="T27" fmla="*/ 2147483647 h 2388"/>
              <a:gd name="T28" fmla="*/ 2147483647 w 3183"/>
              <a:gd name="T29" fmla="*/ 2147483647 h 2388"/>
              <a:gd name="T30" fmla="*/ 2147483647 w 3183"/>
              <a:gd name="T31" fmla="*/ 2147483647 h 2388"/>
              <a:gd name="T32" fmla="*/ 2147483647 w 3183"/>
              <a:gd name="T33" fmla="*/ 2147483647 h 2388"/>
              <a:gd name="T34" fmla="*/ 2147483647 w 3183"/>
              <a:gd name="T35" fmla="*/ 2147483647 h 2388"/>
              <a:gd name="T36" fmla="*/ 2147483647 w 3183"/>
              <a:gd name="T37" fmla="*/ 2147483647 h 2388"/>
              <a:gd name="T38" fmla="*/ 2147483647 w 3183"/>
              <a:gd name="T39" fmla="*/ 2147483647 h 2388"/>
              <a:gd name="T40" fmla="*/ 2147483647 w 3183"/>
              <a:gd name="T41" fmla="*/ 2147483647 h 2388"/>
              <a:gd name="T42" fmla="*/ 2147483647 w 3183"/>
              <a:gd name="T43" fmla="*/ 2147483647 h 2388"/>
              <a:gd name="T44" fmla="*/ 2147483647 w 3183"/>
              <a:gd name="T45" fmla="*/ 2147483647 h 2388"/>
              <a:gd name="T46" fmla="*/ 2147483647 w 3183"/>
              <a:gd name="T47" fmla="*/ 2147483647 h 2388"/>
              <a:gd name="T48" fmla="*/ 2147483647 w 3183"/>
              <a:gd name="T49" fmla="*/ 2147483647 h 2388"/>
              <a:gd name="T50" fmla="*/ 2147483647 w 3183"/>
              <a:gd name="T51" fmla="*/ 2147483647 h 2388"/>
              <a:gd name="T52" fmla="*/ 2147483647 w 3183"/>
              <a:gd name="T53" fmla="*/ 2147483647 h 2388"/>
              <a:gd name="T54" fmla="*/ 2147483647 w 3183"/>
              <a:gd name="T55" fmla="*/ 2147483647 h 2388"/>
              <a:gd name="T56" fmla="*/ 2147483647 w 3183"/>
              <a:gd name="T57" fmla="*/ 2147483647 h 2388"/>
              <a:gd name="T58" fmla="*/ 2147483647 w 3183"/>
              <a:gd name="T59" fmla="*/ 2147483647 h 2388"/>
              <a:gd name="T60" fmla="*/ 2147483647 w 3183"/>
              <a:gd name="T61" fmla="*/ 2147483647 h 2388"/>
              <a:gd name="T62" fmla="*/ 2147483647 w 3183"/>
              <a:gd name="T63" fmla="*/ 0 h 2388"/>
              <a:gd name="T64" fmla="*/ 2147483647 w 3183"/>
              <a:gd name="T65" fmla="*/ 0 h 2388"/>
              <a:gd name="T66" fmla="*/ 2147483647 w 3183"/>
              <a:gd name="T67" fmla="*/ 2147483647 h 2388"/>
              <a:gd name="T68" fmla="*/ 2147483647 w 3183"/>
              <a:gd name="T69" fmla="*/ 2147483647 h 2388"/>
              <a:gd name="T70" fmla="*/ 2147483647 w 3183"/>
              <a:gd name="T71" fmla="*/ 2147483647 h 2388"/>
              <a:gd name="T72" fmla="*/ 2147483647 w 3183"/>
              <a:gd name="T73" fmla="*/ 2147483647 h 2388"/>
              <a:gd name="T74" fmla="*/ 2147483647 w 3183"/>
              <a:gd name="T75" fmla="*/ 2147483647 h 2388"/>
              <a:gd name="T76" fmla="*/ 2147483647 w 3183"/>
              <a:gd name="T77" fmla="*/ 2147483647 h 2388"/>
              <a:gd name="T78" fmla="*/ 2147483647 w 3183"/>
              <a:gd name="T79" fmla="*/ 2147483647 h 23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83" h="2388">
                <a:moveTo>
                  <a:pt x="78" y="94"/>
                </a:moveTo>
                <a:lnTo>
                  <a:pt x="43" y="359"/>
                </a:lnTo>
                <a:lnTo>
                  <a:pt x="19" y="632"/>
                </a:lnTo>
                <a:lnTo>
                  <a:pt x="4" y="909"/>
                </a:lnTo>
                <a:lnTo>
                  <a:pt x="0" y="1194"/>
                </a:lnTo>
                <a:lnTo>
                  <a:pt x="4" y="1479"/>
                </a:lnTo>
                <a:lnTo>
                  <a:pt x="19" y="1760"/>
                </a:lnTo>
                <a:lnTo>
                  <a:pt x="43" y="2029"/>
                </a:lnTo>
                <a:lnTo>
                  <a:pt x="78" y="2294"/>
                </a:lnTo>
                <a:lnTo>
                  <a:pt x="164" y="2306"/>
                </a:lnTo>
                <a:lnTo>
                  <a:pt x="253" y="2314"/>
                </a:lnTo>
                <a:lnTo>
                  <a:pt x="343" y="2325"/>
                </a:lnTo>
                <a:lnTo>
                  <a:pt x="433" y="2333"/>
                </a:lnTo>
                <a:lnTo>
                  <a:pt x="526" y="2341"/>
                </a:lnTo>
                <a:lnTo>
                  <a:pt x="620" y="2349"/>
                </a:lnTo>
                <a:lnTo>
                  <a:pt x="714" y="2356"/>
                </a:lnTo>
                <a:lnTo>
                  <a:pt x="807" y="2364"/>
                </a:lnTo>
                <a:lnTo>
                  <a:pt x="901" y="2368"/>
                </a:lnTo>
                <a:lnTo>
                  <a:pt x="998" y="2372"/>
                </a:lnTo>
                <a:lnTo>
                  <a:pt x="1096" y="2376"/>
                </a:lnTo>
                <a:lnTo>
                  <a:pt x="1193" y="2380"/>
                </a:lnTo>
                <a:lnTo>
                  <a:pt x="1291" y="2384"/>
                </a:lnTo>
                <a:lnTo>
                  <a:pt x="1392" y="2388"/>
                </a:lnTo>
                <a:lnTo>
                  <a:pt x="1490" y="2388"/>
                </a:lnTo>
                <a:lnTo>
                  <a:pt x="1591" y="2388"/>
                </a:lnTo>
                <a:lnTo>
                  <a:pt x="1693" y="2388"/>
                </a:lnTo>
                <a:lnTo>
                  <a:pt x="1790" y="2388"/>
                </a:lnTo>
                <a:lnTo>
                  <a:pt x="1888" y="2384"/>
                </a:lnTo>
                <a:lnTo>
                  <a:pt x="1989" y="2380"/>
                </a:lnTo>
                <a:lnTo>
                  <a:pt x="2087" y="2376"/>
                </a:lnTo>
                <a:lnTo>
                  <a:pt x="2180" y="2372"/>
                </a:lnTo>
                <a:lnTo>
                  <a:pt x="2278" y="2368"/>
                </a:lnTo>
                <a:lnTo>
                  <a:pt x="2372" y="2364"/>
                </a:lnTo>
                <a:lnTo>
                  <a:pt x="2469" y="2356"/>
                </a:lnTo>
                <a:lnTo>
                  <a:pt x="2563" y="2349"/>
                </a:lnTo>
                <a:lnTo>
                  <a:pt x="2652" y="2341"/>
                </a:lnTo>
                <a:lnTo>
                  <a:pt x="2746" y="2333"/>
                </a:lnTo>
                <a:lnTo>
                  <a:pt x="2836" y="2325"/>
                </a:lnTo>
                <a:lnTo>
                  <a:pt x="2925" y="2314"/>
                </a:lnTo>
                <a:lnTo>
                  <a:pt x="3015" y="2306"/>
                </a:lnTo>
                <a:lnTo>
                  <a:pt x="3105" y="2294"/>
                </a:lnTo>
                <a:lnTo>
                  <a:pt x="3140" y="2029"/>
                </a:lnTo>
                <a:lnTo>
                  <a:pt x="3163" y="1760"/>
                </a:lnTo>
                <a:lnTo>
                  <a:pt x="3179" y="1479"/>
                </a:lnTo>
                <a:lnTo>
                  <a:pt x="3183" y="1194"/>
                </a:lnTo>
                <a:lnTo>
                  <a:pt x="3179" y="909"/>
                </a:lnTo>
                <a:lnTo>
                  <a:pt x="3163" y="632"/>
                </a:lnTo>
                <a:lnTo>
                  <a:pt x="3140" y="359"/>
                </a:lnTo>
                <a:lnTo>
                  <a:pt x="3105" y="94"/>
                </a:lnTo>
                <a:lnTo>
                  <a:pt x="3015" y="82"/>
                </a:lnTo>
                <a:lnTo>
                  <a:pt x="2925" y="74"/>
                </a:lnTo>
                <a:lnTo>
                  <a:pt x="2836" y="63"/>
                </a:lnTo>
                <a:lnTo>
                  <a:pt x="2746" y="55"/>
                </a:lnTo>
                <a:lnTo>
                  <a:pt x="2652" y="47"/>
                </a:lnTo>
                <a:lnTo>
                  <a:pt x="2563" y="39"/>
                </a:lnTo>
                <a:lnTo>
                  <a:pt x="2469" y="31"/>
                </a:lnTo>
                <a:lnTo>
                  <a:pt x="2372" y="24"/>
                </a:lnTo>
                <a:lnTo>
                  <a:pt x="2278" y="20"/>
                </a:lnTo>
                <a:lnTo>
                  <a:pt x="2180" y="16"/>
                </a:lnTo>
                <a:lnTo>
                  <a:pt x="2087" y="12"/>
                </a:lnTo>
                <a:lnTo>
                  <a:pt x="1989" y="8"/>
                </a:lnTo>
                <a:lnTo>
                  <a:pt x="1888" y="4"/>
                </a:lnTo>
                <a:lnTo>
                  <a:pt x="1790" y="0"/>
                </a:lnTo>
                <a:lnTo>
                  <a:pt x="1693" y="0"/>
                </a:lnTo>
                <a:lnTo>
                  <a:pt x="1591" y="0"/>
                </a:lnTo>
                <a:lnTo>
                  <a:pt x="1490" y="0"/>
                </a:lnTo>
                <a:lnTo>
                  <a:pt x="1392" y="0"/>
                </a:lnTo>
                <a:lnTo>
                  <a:pt x="1291" y="4"/>
                </a:lnTo>
                <a:lnTo>
                  <a:pt x="1193" y="8"/>
                </a:lnTo>
                <a:lnTo>
                  <a:pt x="1096" y="12"/>
                </a:lnTo>
                <a:lnTo>
                  <a:pt x="998" y="16"/>
                </a:lnTo>
                <a:lnTo>
                  <a:pt x="901" y="20"/>
                </a:lnTo>
                <a:lnTo>
                  <a:pt x="807" y="24"/>
                </a:lnTo>
                <a:lnTo>
                  <a:pt x="714" y="31"/>
                </a:lnTo>
                <a:lnTo>
                  <a:pt x="620" y="39"/>
                </a:lnTo>
                <a:lnTo>
                  <a:pt x="526" y="47"/>
                </a:lnTo>
                <a:lnTo>
                  <a:pt x="433" y="55"/>
                </a:lnTo>
                <a:lnTo>
                  <a:pt x="343" y="63"/>
                </a:lnTo>
                <a:lnTo>
                  <a:pt x="253" y="74"/>
                </a:lnTo>
                <a:lnTo>
                  <a:pt x="164" y="82"/>
                </a:lnTo>
                <a:lnTo>
                  <a:pt x="78" y="94"/>
                </a:lnTo>
                <a:close/>
              </a:path>
            </a:pathLst>
          </a:custGeom>
          <a:solidFill>
            <a:srgbClr val="F2F2F2">
              <a:alpha val="61176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Freeform 6">
            <a:extLst>
              <a:ext uri="{FF2B5EF4-FFF2-40B4-BE49-F238E27FC236}">
                <a16:creationId xmlns:a16="http://schemas.microsoft.com/office/drawing/2014/main" id="{281D6C44-8E0B-4C20-AC6D-D2669B7F7A3E}"/>
              </a:ext>
            </a:extLst>
          </p:cNvPr>
          <p:cNvSpPr>
            <a:spLocks/>
          </p:cNvSpPr>
          <p:nvPr/>
        </p:nvSpPr>
        <p:spPr bwMode="auto">
          <a:xfrm>
            <a:off x="5772151" y="2290763"/>
            <a:ext cx="4803775" cy="3217862"/>
          </a:xfrm>
          <a:custGeom>
            <a:avLst/>
            <a:gdLst>
              <a:gd name="T0" fmla="*/ 2147483647 w 16192"/>
              <a:gd name="T1" fmla="*/ 2147483647 h 16189"/>
              <a:gd name="T2" fmla="*/ 2147483647 w 16192"/>
              <a:gd name="T3" fmla="*/ 2147483647 h 16189"/>
              <a:gd name="T4" fmla="*/ 2147483647 w 16192"/>
              <a:gd name="T5" fmla="*/ 2147483647 h 16189"/>
              <a:gd name="T6" fmla="*/ 2147483647 w 16192"/>
              <a:gd name="T7" fmla="*/ 2147483647 h 16189"/>
              <a:gd name="T8" fmla="*/ 2147483647 w 16192"/>
              <a:gd name="T9" fmla="*/ 2147483647 h 16189"/>
              <a:gd name="T10" fmla="*/ 2147483647 w 16192"/>
              <a:gd name="T11" fmla="*/ 2147483647 h 16189"/>
              <a:gd name="T12" fmla="*/ 2147483647 w 16192"/>
              <a:gd name="T13" fmla="*/ 2147483647 h 16189"/>
              <a:gd name="T14" fmla="*/ 2147483647 w 16192"/>
              <a:gd name="T15" fmla="*/ 2147483647 h 16189"/>
              <a:gd name="T16" fmla="*/ 2147483647 w 16192"/>
              <a:gd name="T17" fmla="*/ 2147483647 h 16189"/>
              <a:gd name="T18" fmla="*/ 2147483647 w 16192"/>
              <a:gd name="T19" fmla="*/ 2147483647 h 16189"/>
              <a:gd name="T20" fmla="*/ 2147483647 w 16192"/>
              <a:gd name="T21" fmla="*/ 2147483647 h 16189"/>
              <a:gd name="T22" fmla="*/ 2147483647 w 16192"/>
              <a:gd name="T23" fmla="*/ 2147483647 h 16189"/>
              <a:gd name="T24" fmla="*/ 2147483647 w 16192"/>
              <a:gd name="T25" fmla="*/ 2147483647 h 16189"/>
              <a:gd name="T26" fmla="*/ 2147483647 w 16192"/>
              <a:gd name="T27" fmla="*/ 2147483647 h 16189"/>
              <a:gd name="T28" fmla="*/ 2147483647 w 16192"/>
              <a:gd name="T29" fmla="*/ 2147483647 h 16189"/>
              <a:gd name="T30" fmla="*/ 2147483647 w 16192"/>
              <a:gd name="T31" fmla="*/ 2147483647 h 16189"/>
              <a:gd name="T32" fmla="*/ 2147483647 w 16192"/>
              <a:gd name="T33" fmla="*/ 2147483647 h 16189"/>
              <a:gd name="T34" fmla="*/ 2147483647 w 16192"/>
              <a:gd name="T35" fmla="*/ 2147483647 h 16189"/>
              <a:gd name="T36" fmla="*/ 2147483647 w 16192"/>
              <a:gd name="T37" fmla="*/ 2147483647 h 16189"/>
              <a:gd name="T38" fmla="*/ 2147483647 w 16192"/>
              <a:gd name="T39" fmla="*/ 2147483647 h 16189"/>
              <a:gd name="T40" fmla="*/ 2147483647 w 16192"/>
              <a:gd name="T41" fmla="*/ 2147483647 h 16189"/>
              <a:gd name="T42" fmla="*/ 2147483647 w 16192"/>
              <a:gd name="T43" fmla="*/ 2147483647 h 16189"/>
              <a:gd name="T44" fmla="*/ 2147483647 w 16192"/>
              <a:gd name="T45" fmla="*/ 2147483647 h 16189"/>
              <a:gd name="T46" fmla="*/ 2147483647 w 16192"/>
              <a:gd name="T47" fmla="*/ 2147483647 h 16189"/>
              <a:gd name="T48" fmla="*/ 2147483647 w 16192"/>
              <a:gd name="T49" fmla="*/ 2147483647 h 16189"/>
              <a:gd name="T50" fmla="*/ 2147483647 w 16192"/>
              <a:gd name="T51" fmla="*/ 2147483647 h 16189"/>
              <a:gd name="T52" fmla="*/ 2147483647 w 16192"/>
              <a:gd name="T53" fmla="*/ 2147483647 h 16189"/>
              <a:gd name="T54" fmla="*/ 2147483647 w 16192"/>
              <a:gd name="T55" fmla="*/ 2147483647 h 16189"/>
              <a:gd name="T56" fmla="*/ 2147483647 w 16192"/>
              <a:gd name="T57" fmla="*/ 2147483647 h 16189"/>
              <a:gd name="T58" fmla="*/ 2147483647 w 16192"/>
              <a:gd name="T59" fmla="*/ 2147483647 h 16189"/>
              <a:gd name="T60" fmla="*/ 2147483647 w 16192"/>
              <a:gd name="T61" fmla="*/ 2147483647 h 16189"/>
              <a:gd name="T62" fmla="*/ 2147483647 w 16192"/>
              <a:gd name="T63" fmla="*/ 2147483647 h 16189"/>
              <a:gd name="T64" fmla="*/ 2147483647 w 16192"/>
              <a:gd name="T65" fmla="*/ 2147483647 h 16189"/>
              <a:gd name="T66" fmla="*/ 2147483647 w 16192"/>
              <a:gd name="T67" fmla="*/ 2147483647 h 16189"/>
              <a:gd name="T68" fmla="*/ 2147483647 w 16192"/>
              <a:gd name="T69" fmla="*/ 2147483647 h 16189"/>
              <a:gd name="T70" fmla="*/ 2147483647 w 16192"/>
              <a:gd name="T71" fmla="*/ 2147483647 h 16189"/>
              <a:gd name="T72" fmla="*/ 2147483647 w 16192"/>
              <a:gd name="T73" fmla="*/ 2147483647 h 16189"/>
              <a:gd name="T74" fmla="*/ 2147483647 w 16192"/>
              <a:gd name="T75" fmla="*/ 2147483647 h 16189"/>
              <a:gd name="T76" fmla="*/ 2147483647 w 16192"/>
              <a:gd name="T77" fmla="*/ 2147483647 h 16189"/>
              <a:gd name="T78" fmla="*/ 2147483647 w 16192"/>
              <a:gd name="T79" fmla="*/ 2147483647 h 16189"/>
              <a:gd name="T80" fmla="*/ 2147483647 w 16192"/>
              <a:gd name="T81" fmla="*/ 2147483647 h 16189"/>
              <a:gd name="T82" fmla="*/ 2147483647 w 16192"/>
              <a:gd name="T83" fmla="*/ 2147483647 h 16189"/>
              <a:gd name="T84" fmla="*/ 2147483647 w 16192"/>
              <a:gd name="T85" fmla="*/ 2147483647 h 16189"/>
              <a:gd name="T86" fmla="*/ 2147483647 w 16192"/>
              <a:gd name="T87" fmla="*/ 2147483647 h 16189"/>
              <a:gd name="T88" fmla="*/ 2147483647 w 16192"/>
              <a:gd name="T89" fmla="*/ 2147483647 h 16189"/>
              <a:gd name="T90" fmla="*/ 2147483647 w 16192"/>
              <a:gd name="T91" fmla="*/ 2147483647 h 16189"/>
              <a:gd name="T92" fmla="*/ 2147483647 w 16192"/>
              <a:gd name="T93" fmla="*/ 2147483647 h 16189"/>
              <a:gd name="T94" fmla="*/ 2147483647 w 16192"/>
              <a:gd name="T95" fmla="*/ 2147483647 h 16189"/>
              <a:gd name="T96" fmla="*/ 2147483647 w 16192"/>
              <a:gd name="T97" fmla="*/ 2147483647 h 16189"/>
              <a:gd name="T98" fmla="*/ 2147483647 w 16192"/>
              <a:gd name="T99" fmla="*/ 2147483647 h 16189"/>
              <a:gd name="T100" fmla="*/ 2147483647 w 16192"/>
              <a:gd name="T101" fmla="*/ 2147483647 h 16189"/>
              <a:gd name="T102" fmla="*/ 2147483647 w 16192"/>
              <a:gd name="T103" fmla="*/ 2147483647 h 16189"/>
              <a:gd name="T104" fmla="*/ 2147483647 w 16192"/>
              <a:gd name="T105" fmla="*/ 2147483647 h 16189"/>
              <a:gd name="T106" fmla="*/ 2147483647 w 16192"/>
              <a:gd name="T107" fmla="*/ 2147483647 h 16189"/>
              <a:gd name="T108" fmla="*/ 2147483647 w 16192"/>
              <a:gd name="T109" fmla="*/ 2147483647 h 16189"/>
              <a:gd name="T110" fmla="*/ 2147483647 w 16192"/>
              <a:gd name="T111" fmla="*/ 2147483647 h 16189"/>
              <a:gd name="T112" fmla="*/ 2147483647 w 16192"/>
              <a:gd name="T113" fmla="*/ 2147483647 h 161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6192" h="16189">
                <a:moveTo>
                  <a:pt x="1442" y="1555"/>
                </a:moveTo>
                <a:lnTo>
                  <a:pt x="1384" y="1603"/>
                </a:lnTo>
                <a:lnTo>
                  <a:pt x="1327" y="1651"/>
                </a:lnTo>
                <a:lnTo>
                  <a:pt x="1271" y="1698"/>
                </a:lnTo>
                <a:lnTo>
                  <a:pt x="1217" y="1746"/>
                </a:lnTo>
                <a:lnTo>
                  <a:pt x="1162" y="1794"/>
                </a:lnTo>
                <a:lnTo>
                  <a:pt x="1110" y="1841"/>
                </a:lnTo>
                <a:lnTo>
                  <a:pt x="1060" y="1889"/>
                </a:lnTo>
                <a:lnTo>
                  <a:pt x="1009" y="1937"/>
                </a:lnTo>
                <a:lnTo>
                  <a:pt x="961" y="1986"/>
                </a:lnTo>
                <a:lnTo>
                  <a:pt x="916" y="2035"/>
                </a:lnTo>
                <a:lnTo>
                  <a:pt x="871" y="2084"/>
                </a:lnTo>
                <a:lnTo>
                  <a:pt x="828" y="2135"/>
                </a:lnTo>
                <a:lnTo>
                  <a:pt x="787" y="2185"/>
                </a:lnTo>
                <a:lnTo>
                  <a:pt x="748" y="2236"/>
                </a:lnTo>
                <a:lnTo>
                  <a:pt x="710" y="2289"/>
                </a:lnTo>
                <a:lnTo>
                  <a:pt x="677" y="2341"/>
                </a:lnTo>
                <a:lnTo>
                  <a:pt x="644" y="2395"/>
                </a:lnTo>
                <a:lnTo>
                  <a:pt x="613" y="2450"/>
                </a:lnTo>
                <a:lnTo>
                  <a:pt x="586" y="2506"/>
                </a:lnTo>
                <a:lnTo>
                  <a:pt x="560" y="2564"/>
                </a:lnTo>
                <a:lnTo>
                  <a:pt x="538" y="2621"/>
                </a:lnTo>
                <a:lnTo>
                  <a:pt x="517" y="2681"/>
                </a:lnTo>
                <a:lnTo>
                  <a:pt x="500" y="2743"/>
                </a:lnTo>
                <a:lnTo>
                  <a:pt x="486" y="2805"/>
                </a:lnTo>
                <a:lnTo>
                  <a:pt x="475" y="2869"/>
                </a:lnTo>
                <a:lnTo>
                  <a:pt x="466" y="2935"/>
                </a:lnTo>
                <a:lnTo>
                  <a:pt x="461" y="3002"/>
                </a:lnTo>
                <a:lnTo>
                  <a:pt x="458" y="3072"/>
                </a:lnTo>
                <a:lnTo>
                  <a:pt x="459" y="3143"/>
                </a:lnTo>
                <a:lnTo>
                  <a:pt x="464" y="3216"/>
                </a:lnTo>
                <a:lnTo>
                  <a:pt x="471" y="3291"/>
                </a:lnTo>
                <a:lnTo>
                  <a:pt x="482" y="3368"/>
                </a:lnTo>
                <a:lnTo>
                  <a:pt x="494" y="3432"/>
                </a:lnTo>
                <a:lnTo>
                  <a:pt x="507" y="3497"/>
                </a:lnTo>
                <a:lnTo>
                  <a:pt x="521" y="3561"/>
                </a:lnTo>
                <a:lnTo>
                  <a:pt x="536" y="3625"/>
                </a:lnTo>
                <a:lnTo>
                  <a:pt x="552" y="3689"/>
                </a:lnTo>
                <a:lnTo>
                  <a:pt x="569" y="3753"/>
                </a:lnTo>
                <a:lnTo>
                  <a:pt x="587" y="3816"/>
                </a:lnTo>
                <a:lnTo>
                  <a:pt x="607" y="3880"/>
                </a:lnTo>
                <a:lnTo>
                  <a:pt x="626" y="3943"/>
                </a:lnTo>
                <a:lnTo>
                  <a:pt x="647" y="4005"/>
                </a:lnTo>
                <a:lnTo>
                  <a:pt x="669" y="4068"/>
                </a:lnTo>
                <a:lnTo>
                  <a:pt x="691" y="4131"/>
                </a:lnTo>
                <a:lnTo>
                  <a:pt x="715" y="4193"/>
                </a:lnTo>
                <a:lnTo>
                  <a:pt x="739" y="4255"/>
                </a:lnTo>
                <a:lnTo>
                  <a:pt x="763" y="4317"/>
                </a:lnTo>
                <a:lnTo>
                  <a:pt x="788" y="4378"/>
                </a:lnTo>
                <a:lnTo>
                  <a:pt x="814" y="4441"/>
                </a:lnTo>
                <a:lnTo>
                  <a:pt x="840" y="4502"/>
                </a:lnTo>
                <a:lnTo>
                  <a:pt x="868" y="4563"/>
                </a:lnTo>
                <a:lnTo>
                  <a:pt x="895" y="4624"/>
                </a:lnTo>
                <a:lnTo>
                  <a:pt x="950" y="4745"/>
                </a:lnTo>
                <a:lnTo>
                  <a:pt x="1008" y="4865"/>
                </a:lnTo>
                <a:lnTo>
                  <a:pt x="1066" y="4984"/>
                </a:lnTo>
                <a:lnTo>
                  <a:pt x="1125" y="5102"/>
                </a:lnTo>
                <a:lnTo>
                  <a:pt x="1184" y="5219"/>
                </a:lnTo>
                <a:lnTo>
                  <a:pt x="1244" y="5336"/>
                </a:lnTo>
                <a:lnTo>
                  <a:pt x="1342" y="5546"/>
                </a:lnTo>
                <a:lnTo>
                  <a:pt x="1420" y="5755"/>
                </a:lnTo>
                <a:lnTo>
                  <a:pt x="1478" y="5960"/>
                </a:lnTo>
                <a:lnTo>
                  <a:pt x="1517" y="6162"/>
                </a:lnTo>
                <a:lnTo>
                  <a:pt x="1540" y="6361"/>
                </a:lnTo>
                <a:lnTo>
                  <a:pt x="1546" y="6560"/>
                </a:lnTo>
                <a:lnTo>
                  <a:pt x="1539" y="6755"/>
                </a:lnTo>
                <a:lnTo>
                  <a:pt x="1517" y="6950"/>
                </a:lnTo>
                <a:lnTo>
                  <a:pt x="1483" y="7142"/>
                </a:lnTo>
                <a:lnTo>
                  <a:pt x="1437" y="7333"/>
                </a:lnTo>
                <a:lnTo>
                  <a:pt x="1383" y="7523"/>
                </a:lnTo>
                <a:lnTo>
                  <a:pt x="1318" y="7711"/>
                </a:lnTo>
                <a:lnTo>
                  <a:pt x="1246" y="7899"/>
                </a:lnTo>
                <a:lnTo>
                  <a:pt x="1169" y="8087"/>
                </a:lnTo>
                <a:lnTo>
                  <a:pt x="1085" y="8274"/>
                </a:lnTo>
                <a:lnTo>
                  <a:pt x="997" y="8462"/>
                </a:lnTo>
                <a:lnTo>
                  <a:pt x="815" y="8838"/>
                </a:lnTo>
                <a:lnTo>
                  <a:pt x="631" y="9215"/>
                </a:lnTo>
                <a:lnTo>
                  <a:pt x="540" y="9405"/>
                </a:lnTo>
                <a:lnTo>
                  <a:pt x="453" y="9597"/>
                </a:lnTo>
                <a:lnTo>
                  <a:pt x="370" y="9790"/>
                </a:lnTo>
                <a:lnTo>
                  <a:pt x="292" y="9985"/>
                </a:lnTo>
                <a:lnTo>
                  <a:pt x="222" y="10181"/>
                </a:lnTo>
                <a:lnTo>
                  <a:pt x="158" y="10380"/>
                </a:lnTo>
                <a:lnTo>
                  <a:pt x="104" y="10580"/>
                </a:lnTo>
                <a:lnTo>
                  <a:pt x="60" y="10785"/>
                </a:lnTo>
                <a:lnTo>
                  <a:pt x="27" y="10990"/>
                </a:lnTo>
                <a:lnTo>
                  <a:pt x="7" y="11199"/>
                </a:lnTo>
                <a:lnTo>
                  <a:pt x="0" y="11412"/>
                </a:lnTo>
                <a:lnTo>
                  <a:pt x="8" y="11627"/>
                </a:lnTo>
                <a:lnTo>
                  <a:pt x="29" y="11837"/>
                </a:lnTo>
                <a:lnTo>
                  <a:pt x="60" y="12040"/>
                </a:lnTo>
                <a:lnTo>
                  <a:pt x="103" y="12237"/>
                </a:lnTo>
                <a:lnTo>
                  <a:pt x="154" y="12430"/>
                </a:lnTo>
                <a:lnTo>
                  <a:pt x="214" y="12617"/>
                </a:lnTo>
                <a:lnTo>
                  <a:pt x="285" y="12799"/>
                </a:lnTo>
                <a:lnTo>
                  <a:pt x="363" y="12975"/>
                </a:lnTo>
                <a:lnTo>
                  <a:pt x="451" y="13146"/>
                </a:lnTo>
                <a:lnTo>
                  <a:pt x="546" y="13312"/>
                </a:lnTo>
                <a:lnTo>
                  <a:pt x="648" y="13472"/>
                </a:lnTo>
                <a:lnTo>
                  <a:pt x="758" y="13629"/>
                </a:lnTo>
                <a:lnTo>
                  <a:pt x="876" y="13779"/>
                </a:lnTo>
                <a:lnTo>
                  <a:pt x="1001" y="13924"/>
                </a:lnTo>
                <a:lnTo>
                  <a:pt x="1131" y="14065"/>
                </a:lnTo>
                <a:lnTo>
                  <a:pt x="1267" y="14200"/>
                </a:lnTo>
                <a:lnTo>
                  <a:pt x="1410" y="14331"/>
                </a:lnTo>
                <a:lnTo>
                  <a:pt x="1557" y="14457"/>
                </a:lnTo>
                <a:lnTo>
                  <a:pt x="1710" y="14578"/>
                </a:lnTo>
                <a:lnTo>
                  <a:pt x="1867" y="14694"/>
                </a:lnTo>
                <a:lnTo>
                  <a:pt x="2029" y="14805"/>
                </a:lnTo>
                <a:lnTo>
                  <a:pt x="2193" y="14911"/>
                </a:lnTo>
                <a:lnTo>
                  <a:pt x="2363" y="15013"/>
                </a:lnTo>
                <a:lnTo>
                  <a:pt x="2535" y="15111"/>
                </a:lnTo>
                <a:lnTo>
                  <a:pt x="2711" y="15202"/>
                </a:lnTo>
                <a:lnTo>
                  <a:pt x="2889" y="15291"/>
                </a:lnTo>
                <a:lnTo>
                  <a:pt x="3069" y="15375"/>
                </a:lnTo>
                <a:lnTo>
                  <a:pt x="3251" y="15453"/>
                </a:lnTo>
                <a:lnTo>
                  <a:pt x="3434" y="15527"/>
                </a:lnTo>
                <a:lnTo>
                  <a:pt x="3620" y="15598"/>
                </a:lnTo>
                <a:lnTo>
                  <a:pt x="3805" y="15664"/>
                </a:lnTo>
                <a:lnTo>
                  <a:pt x="3991" y="15725"/>
                </a:lnTo>
                <a:lnTo>
                  <a:pt x="4177" y="15782"/>
                </a:lnTo>
                <a:lnTo>
                  <a:pt x="4214" y="15793"/>
                </a:lnTo>
                <a:lnTo>
                  <a:pt x="4250" y="15804"/>
                </a:lnTo>
                <a:lnTo>
                  <a:pt x="4288" y="15814"/>
                </a:lnTo>
                <a:lnTo>
                  <a:pt x="4324" y="15824"/>
                </a:lnTo>
                <a:lnTo>
                  <a:pt x="4442" y="15857"/>
                </a:lnTo>
                <a:lnTo>
                  <a:pt x="4560" y="15888"/>
                </a:lnTo>
                <a:lnTo>
                  <a:pt x="4679" y="15917"/>
                </a:lnTo>
                <a:lnTo>
                  <a:pt x="4799" y="15944"/>
                </a:lnTo>
                <a:lnTo>
                  <a:pt x="4918" y="15972"/>
                </a:lnTo>
                <a:lnTo>
                  <a:pt x="5038" y="15996"/>
                </a:lnTo>
                <a:lnTo>
                  <a:pt x="5158" y="16020"/>
                </a:lnTo>
                <a:lnTo>
                  <a:pt x="5279" y="16041"/>
                </a:lnTo>
                <a:lnTo>
                  <a:pt x="5401" y="16062"/>
                </a:lnTo>
                <a:lnTo>
                  <a:pt x="5522" y="16081"/>
                </a:lnTo>
                <a:lnTo>
                  <a:pt x="5643" y="16098"/>
                </a:lnTo>
                <a:lnTo>
                  <a:pt x="5764" y="16115"/>
                </a:lnTo>
                <a:lnTo>
                  <a:pt x="5886" y="16129"/>
                </a:lnTo>
                <a:lnTo>
                  <a:pt x="6007" y="16142"/>
                </a:lnTo>
                <a:lnTo>
                  <a:pt x="6130" y="16153"/>
                </a:lnTo>
                <a:lnTo>
                  <a:pt x="6252" y="16163"/>
                </a:lnTo>
                <a:lnTo>
                  <a:pt x="6374" y="16171"/>
                </a:lnTo>
                <a:lnTo>
                  <a:pt x="6496" y="16178"/>
                </a:lnTo>
                <a:lnTo>
                  <a:pt x="6618" y="16183"/>
                </a:lnTo>
                <a:lnTo>
                  <a:pt x="6742" y="16187"/>
                </a:lnTo>
                <a:lnTo>
                  <a:pt x="6864" y="16189"/>
                </a:lnTo>
                <a:lnTo>
                  <a:pt x="6986" y="16189"/>
                </a:lnTo>
                <a:lnTo>
                  <a:pt x="7108" y="16188"/>
                </a:lnTo>
                <a:lnTo>
                  <a:pt x="7232" y="16184"/>
                </a:lnTo>
                <a:lnTo>
                  <a:pt x="7354" y="16180"/>
                </a:lnTo>
                <a:lnTo>
                  <a:pt x="7476" y="16174"/>
                </a:lnTo>
                <a:lnTo>
                  <a:pt x="7598" y="16166"/>
                </a:lnTo>
                <a:lnTo>
                  <a:pt x="7721" y="16157"/>
                </a:lnTo>
                <a:lnTo>
                  <a:pt x="7843" y="16145"/>
                </a:lnTo>
                <a:lnTo>
                  <a:pt x="7965" y="16133"/>
                </a:lnTo>
                <a:lnTo>
                  <a:pt x="8086" y="16119"/>
                </a:lnTo>
                <a:lnTo>
                  <a:pt x="8208" y="16103"/>
                </a:lnTo>
                <a:lnTo>
                  <a:pt x="8460" y="16067"/>
                </a:lnTo>
                <a:lnTo>
                  <a:pt x="8709" y="16028"/>
                </a:lnTo>
                <a:lnTo>
                  <a:pt x="8834" y="16009"/>
                </a:lnTo>
                <a:lnTo>
                  <a:pt x="8957" y="15989"/>
                </a:lnTo>
                <a:lnTo>
                  <a:pt x="9079" y="15967"/>
                </a:lnTo>
                <a:lnTo>
                  <a:pt x="9200" y="15945"/>
                </a:lnTo>
                <a:lnTo>
                  <a:pt x="9321" y="15923"/>
                </a:lnTo>
                <a:lnTo>
                  <a:pt x="9441" y="15899"/>
                </a:lnTo>
                <a:lnTo>
                  <a:pt x="9562" y="15873"/>
                </a:lnTo>
                <a:lnTo>
                  <a:pt x="9680" y="15847"/>
                </a:lnTo>
                <a:lnTo>
                  <a:pt x="9799" y="15820"/>
                </a:lnTo>
                <a:lnTo>
                  <a:pt x="9917" y="15790"/>
                </a:lnTo>
                <a:lnTo>
                  <a:pt x="10035" y="15760"/>
                </a:lnTo>
                <a:lnTo>
                  <a:pt x="10152" y="15728"/>
                </a:lnTo>
                <a:lnTo>
                  <a:pt x="10269" y="15694"/>
                </a:lnTo>
                <a:lnTo>
                  <a:pt x="10384" y="15658"/>
                </a:lnTo>
                <a:lnTo>
                  <a:pt x="10500" y="15621"/>
                </a:lnTo>
                <a:lnTo>
                  <a:pt x="10615" y="15582"/>
                </a:lnTo>
                <a:lnTo>
                  <a:pt x="10729" y="15541"/>
                </a:lnTo>
                <a:lnTo>
                  <a:pt x="10843" y="15497"/>
                </a:lnTo>
                <a:lnTo>
                  <a:pt x="10956" y="15452"/>
                </a:lnTo>
                <a:lnTo>
                  <a:pt x="11070" y="15404"/>
                </a:lnTo>
                <a:lnTo>
                  <a:pt x="11182" y="15354"/>
                </a:lnTo>
                <a:lnTo>
                  <a:pt x="11294" y="15300"/>
                </a:lnTo>
                <a:lnTo>
                  <a:pt x="11407" y="15246"/>
                </a:lnTo>
                <a:lnTo>
                  <a:pt x="11518" y="15188"/>
                </a:lnTo>
                <a:lnTo>
                  <a:pt x="11629" y="15127"/>
                </a:lnTo>
                <a:lnTo>
                  <a:pt x="11741" y="15064"/>
                </a:lnTo>
                <a:lnTo>
                  <a:pt x="11851" y="14997"/>
                </a:lnTo>
                <a:lnTo>
                  <a:pt x="11962" y="14928"/>
                </a:lnTo>
                <a:lnTo>
                  <a:pt x="12063" y="14862"/>
                </a:lnTo>
                <a:lnTo>
                  <a:pt x="12163" y="14794"/>
                </a:lnTo>
                <a:lnTo>
                  <a:pt x="12262" y="14724"/>
                </a:lnTo>
                <a:lnTo>
                  <a:pt x="12362" y="14653"/>
                </a:lnTo>
                <a:lnTo>
                  <a:pt x="12459" y="14580"/>
                </a:lnTo>
                <a:lnTo>
                  <a:pt x="12555" y="14506"/>
                </a:lnTo>
                <a:lnTo>
                  <a:pt x="12650" y="14430"/>
                </a:lnTo>
                <a:lnTo>
                  <a:pt x="12744" y="14352"/>
                </a:lnTo>
                <a:lnTo>
                  <a:pt x="12836" y="14274"/>
                </a:lnTo>
                <a:lnTo>
                  <a:pt x="12928" y="14193"/>
                </a:lnTo>
                <a:lnTo>
                  <a:pt x="13019" y="14111"/>
                </a:lnTo>
                <a:lnTo>
                  <a:pt x="13107" y="14027"/>
                </a:lnTo>
                <a:lnTo>
                  <a:pt x="13194" y="13942"/>
                </a:lnTo>
                <a:lnTo>
                  <a:pt x="13281" y="13856"/>
                </a:lnTo>
                <a:lnTo>
                  <a:pt x="13365" y="13768"/>
                </a:lnTo>
                <a:lnTo>
                  <a:pt x="13447" y="13679"/>
                </a:lnTo>
                <a:lnTo>
                  <a:pt x="13529" y="13588"/>
                </a:lnTo>
                <a:lnTo>
                  <a:pt x="13609" y="13495"/>
                </a:lnTo>
                <a:lnTo>
                  <a:pt x="13686" y="13403"/>
                </a:lnTo>
                <a:lnTo>
                  <a:pt x="13763" y="13308"/>
                </a:lnTo>
                <a:lnTo>
                  <a:pt x="13838" y="13212"/>
                </a:lnTo>
                <a:lnTo>
                  <a:pt x="13910" y="13113"/>
                </a:lnTo>
                <a:lnTo>
                  <a:pt x="13981" y="13015"/>
                </a:lnTo>
                <a:lnTo>
                  <a:pt x="14051" y="12915"/>
                </a:lnTo>
                <a:lnTo>
                  <a:pt x="14118" y="12813"/>
                </a:lnTo>
                <a:lnTo>
                  <a:pt x="14183" y="12711"/>
                </a:lnTo>
                <a:lnTo>
                  <a:pt x="14246" y="12607"/>
                </a:lnTo>
                <a:lnTo>
                  <a:pt x="14307" y="12502"/>
                </a:lnTo>
                <a:lnTo>
                  <a:pt x="14366" y="12396"/>
                </a:lnTo>
                <a:lnTo>
                  <a:pt x="14424" y="12288"/>
                </a:lnTo>
                <a:lnTo>
                  <a:pt x="14479" y="12180"/>
                </a:lnTo>
                <a:lnTo>
                  <a:pt x="14531" y="12070"/>
                </a:lnTo>
                <a:lnTo>
                  <a:pt x="14581" y="11962"/>
                </a:lnTo>
                <a:lnTo>
                  <a:pt x="14630" y="11853"/>
                </a:lnTo>
                <a:lnTo>
                  <a:pt x="14679" y="11744"/>
                </a:lnTo>
                <a:lnTo>
                  <a:pt x="14728" y="11635"/>
                </a:lnTo>
                <a:lnTo>
                  <a:pt x="14774" y="11526"/>
                </a:lnTo>
                <a:lnTo>
                  <a:pt x="14820" y="11415"/>
                </a:lnTo>
                <a:lnTo>
                  <a:pt x="14866" y="11305"/>
                </a:lnTo>
                <a:lnTo>
                  <a:pt x="14911" y="11195"/>
                </a:lnTo>
                <a:lnTo>
                  <a:pt x="14954" y="11084"/>
                </a:lnTo>
                <a:lnTo>
                  <a:pt x="14998" y="10973"/>
                </a:lnTo>
                <a:lnTo>
                  <a:pt x="15041" y="10862"/>
                </a:lnTo>
                <a:lnTo>
                  <a:pt x="15083" y="10751"/>
                </a:lnTo>
                <a:lnTo>
                  <a:pt x="15125" y="10639"/>
                </a:lnTo>
                <a:lnTo>
                  <a:pt x="15165" y="10527"/>
                </a:lnTo>
                <a:lnTo>
                  <a:pt x="15205" y="10416"/>
                </a:lnTo>
                <a:lnTo>
                  <a:pt x="15245" y="10303"/>
                </a:lnTo>
                <a:lnTo>
                  <a:pt x="15322" y="10078"/>
                </a:lnTo>
                <a:lnTo>
                  <a:pt x="15399" y="9853"/>
                </a:lnTo>
                <a:lnTo>
                  <a:pt x="15472" y="9626"/>
                </a:lnTo>
                <a:lnTo>
                  <a:pt x="15544" y="9399"/>
                </a:lnTo>
                <a:lnTo>
                  <a:pt x="15614" y="9170"/>
                </a:lnTo>
                <a:lnTo>
                  <a:pt x="15682" y="8941"/>
                </a:lnTo>
                <a:lnTo>
                  <a:pt x="15750" y="8712"/>
                </a:lnTo>
                <a:lnTo>
                  <a:pt x="15817" y="8482"/>
                </a:lnTo>
                <a:lnTo>
                  <a:pt x="15850" y="8362"/>
                </a:lnTo>
                <a:lnTo>
                  <a:pt x="15882" y="8242"/>
                </a:lnTo>
                <a:lnTo>
                  <a:pt x="15914" y="8121"/>
                </a:lnTo>
                <a:lnTo>
                  <a:pt x="15943" y="7999"/>
                </a:lnTo>
                <a:lnTo>
                  <a:pt x="15972" y="7877"/>
                </a:lnTo>
                <a:lnTo>
                  <a:pt x="15999" y="7755"/>
                </a:lnTo>
                <a:lnTo>
                  <a:pt x="16024" y="7634"/>
                </a:lnTo>
                <a:lnTo>
                  <a:pt x="16048" y="7511"/>
                </a:lnTo>
                <a:lnTo>
                  <a:pt x="16070" y="7388"/>
                </a:lnTo>
                <a:lnTo>
                  <a:pt x="16090" y="7266"/>
                </a:lnTo>
                <a:lnTo>
                  <a:pt x="16109" y="7143"/>
                </a:lnTo>
                <a:lnTo>
                  <a:pt x="16125" y="7019"/>
                </a:lnTo>
                <a:lnTo>
                  <a:pt x="16141" y="6896"/>
                </a:lnTo>
                <a:lnTo>
                  <a:pt x="16155" y="6773"/>
                </a:lnTo>
                <a:lnTo>
                  <a:pt x="16166" y="6649"/>
                </a:lnTo>
                <a:lnTo>
                  <a:pt x="16176" y="6526"/>
                </a:lnTo>
                <a:lnTo>
                  <a:pt x="16182" y="6402"/>
                </a:lnTo>
                <a:lnTo>
                  <a:pt x="16188" y="6278"/>
                </a:lnTo>
                <a:lnTo>
                  <a:pt x="16191" y="6154"/>
                </a:lnTo>
                <a:lnTo>
                  <a:pt x="16192" y="6031"/>
                </a:lnTo>
                <a:lnTo>
                  <a:pt x="16191" y="5907"/>
                </a:lnTo>
                <a:lnTo>
                  <a:pt x="16188" y="5783"/>
                </a:lnTo>
                <a:lnTo>
                  <a:pt x="16181" y="5660"/>
                </a:lnTo>
                <a:lnTo>
                  <a:pt x="16173" y="5535"/>
                </a:lnTo>
                <a:lnTo>
                  <a:pt x="16163" y="5412"/>
                </a:lnTo>
                <a:lnTo>
                  <a:pt x="16149" y="5289"/>
                </a:lnTo>
                <a:lnTo>
                  <a:pt x="16134" y="5164"/>
                </a:lnTo>
                <a:lnTo>
                  <a:pt x="16116" y="5041"/>
                </a:lnTo>
                <a:lnTo>
                  <a:pt x="16095" y="4918"/>
                </a:lnTo>
                <a:lnTo>
                  <a:pt x="16071" y="4794"/>
                </a:lnTo>
                <a:lnTo>
                  <a:pt x="16045" y="4672"/>
                </a:lnTo>
                <a:lnTo>
                  <a:pt x="16016" y="4549"/>
                </a:lnTo>
                <a:lnTo>
                  <a:pt x="15987" y="4440"/>
                </a:lnTo>
                <a:lnTo>
                  <a:pt x="15956" y="4330"/>
                </a:lnTo>
                <a:lnTo>
                  <a:pt x="15924" y="4222"/>
                </a:lnTo>
                <a:lnTo>
                  <a:pt x="15890" y="4115"/>
                </a:lnTo>
                <a:lnTo>
                  <a:pt x="15853" y="4008"/>
                </a:lnTo>
                <a:lnTo>
                  <a:pt x="15813" y="3904"/>
                </a:lnTo>
                <a:lnTo>
                  <a:pt x="15772" y="3799"/>
                </a:lnTo>
                <a:lnTo>
                  <a:pt x="15728" y="3695"/>
                </a:lnTo>
                <a:lnTo>
                  <a:pt x="15683" y="3593"/>
                </a:lnTo>
                <a:lnTo>
                  <a:pt x="15635" y="3491"/>
                </a:lnTo>
                <a:lnTo>
                  <a:pt x="15586" y="3391"/>
                </a:lnTo>
                <a:lnTo>
                  <a:pt x="15534" y="3291"/>
                </a:lnTo>
                <a:lnTo>
                  <a:pt x="15480" y="3194"/>
                </a:lnTo>
                <a:lnTo>
                  <a:pt x="15425" y="3097"/>
                </a:lnTo>
                <a:lnTo>
                  <a:pt x="15367" y="3001"/>
                </a:lnTo>
                <a:lnTo>
                  <a:pt x="15308" y="2907"/>
                </a:lnTo>
                <a:lnTo>
                  <a:pt x="15246" y="2815"/>
                </a:lnTo>
                <a:lnTo>
                  <a:pt x="15181" y="2723"/>
                </a:lnTo>
                <a:lnTo>
                  <a:pt x="15116" y="2633"/>
                </a:lnTo>
                <a:lnTo>
                  <a:pt x="15048" y="2544"/>
                </a:lnTo>
                <a:lnTo>
                  <a:pt x="14978" y="2458"/>
                </a:lnTo>
                <a:lnTo>
                  <a:pt x="14906" y="2371"/>
                </a:lnTo>
                <a:lnTo>
                  <a:pt x="14833" y="2287"/>
                </a:lnTo>
                <a:lnTo>
                  <a:pt x="14757" y="2206"/>
                </a:lnTo>
                <a:lnTo>
                  <a:pt x="14679" y="2125"/>
                </a:lnTo>
                <a:lnTo>
                  <a:pt x="14600" y="2045"/>
                </a:lnTo>
                <a:lnTo>
                  <a:pt x="14518" y="1968"/>
                </a:lnTo>
                <a:lnTo>
                  <a:pt x="14435" y="1892"/>
                </a:lnTo>
                <a:lnTo>
                  <a:pt x="14350" y="1819"/>
                </a:lnTo>
                <a:lnTo>
                  <a:pt x="14263" y="1747"/>
                </a:lnTo>
                <a:lnTo>
                  <a:pt x="14173" y="1676"/>
                </a:lnTo>
                <a:lnTo>
                  <a:pt x="14083" y="1609"/>
                </a:lnTo>
                <a:lnTo>
                  <a:pt x="13983" y="1539"/>
                </a:lnTo>
                <a:lnTo>
                  <a:pt x="13884" y="1470"/>
                </a:lnTo>
                <a:lnTo>
                  <a:pt x="13782" y="1403"/>
                </a:lnTo>
                <a:lnTo>
                  <a:pt x="13680" y="1340"/>
                </a:lnTo>
                <a:lnTo>
                  <a:pt x="13576" y="1278"/>
                </a:lnTo>
                <a:lnTo>
                  <a:pt x="13471" y="1218"/>
                </a:lnTo>
                <a:lnTo>
                  <a:pt x="13365" y="1160"/>
                </a:lnTo>
                <a:lnTo>
                  <a:pt x="13258" y="1103"/>
                </a:lnTo>
                <a:lnTo>
                  <a:pt x="13150" y="1049"/>
                </a:lnTo>
                <a:lnTo>
                  <a:pt x="13040" y="996"/>
                </a:lnTo>
                <a:lnTo>
                  <a:pt x="12931" y="946"/>
                </a:lnTo>
                <a:lnTo>
                  <a:pt x="12820" y="897"/>
                </a:lnTo>
                <a:lnTo>
                  <a:pt x="12709" y="850"/>
                </a:lnTo>
                <a:lnTo>
                  <a:pt x="12596" y="804"/>
                </a:lnTo>
                <a:lnTo>
                  <a:pt x="12483" y="761"/>
                </a:lnTo>
                <a:lnTo>
                  <a:pt x="12369" y="718"/>
                </a:lnTo>
                <a:lnTo>
                  <a:pt x="12255" y="678"/>
                </a:lnTo>
                <a:lnTo>
                  <a:pt x="12139" y="640"/>
                </a:lnTo>
                <a:lnTo>
                  <a:pt x="12023" y="601"/>
                </a:lnTo>
                <a:lnTo>
                  <a:pt x="11908" y="565"/>
                </a:lnTo>
                <a:lnTo>
                  <a:pt x="11791" y="531"/>
                </a:lnTo>
                <a:lnTo>
                  <a:pt x="11674" y="499"/>
                </a:lnTo>
                <a:lnTo>
                  <a:pt x="11557" y="466"/>
                </a:lnTo>
                <a:lnTo>
                  <a:pt x="11440" y="437"/>
                </a:lnTo>
                <a:lnTo>
                  <a:pt x="11322" y="407"/>
                </a:lnTo>
                <a:lnTo>
                  <a:pt x="11204" y="380"/>
                </a:lnTo>
                <a:lnTo>
                  <a:pt x="11085" y="352"/>
                </a:lnTo>
                <a:lnTo>
                  <a:pt x="10967" y="327"/>
                </a:lnTo>
                <a:lnTo>
                  <a:pt x="10848" y="303"/>
                </a:lnTo>
                <a:lnTo>
                  <a:pt x="10730" y="280"/>
                </a:lnTo>
                <a:lnTo>
                  <a:pt x="10611" y="259"/>
                </a:lnTo>
                <a:lnTo>
                  <a:pt x="10493" y="237"/>
                </a:lnTo>
                <a:lnTo>
                  <a:pt x="10305" y="206"/>
                </a:lnTo>
                <a:lnTo>
                  <a:pt x="10116" y="177"/>
                </a:lnTo>
                <a:lnTo>
                  <a:pt x="9926" y="151"/>
                </a:lnTo>
                <a:lnTo>
                  <a:pt x="9736" y="126"/>
                </a:lnTo>
                <a:lnTo>
                  <a:pt x="9545" y="104"/>
                </a:lnTo>
                <a:lnTo>
                  <a:pt x="9354" y="84"/>
                </a:lnTo>
                <a:lnTo>
                  <a:pt x="9163" y="65"/>
                </a:lnTo>
                <a:lnTo>
                  <a:pt x="8971" y="50"/>
                </a:lnTo>
                <a:lnTo>
                  <a:pt x="8779" y="37"/>
                </a:lnTo>
                <a:lnTo>
                  <a:pt x="8587" y="25"/>
                </a:lnTo>
                <a:lnTo>
                  <a:pt x="8395" y="16"/>
                </a:lnTo>
                <a:lnTo>
                  <a:pt x="8203" y="9"/>
                </a:lnTo>
                <a:lnTo>
                  <a:pt x="8010" y="4"/>
                </a:lnTo>
                <a:lnTo>
                  <a:pt x="7818" y="1"/>
                </a:lnTo>
                <a:lnTo>
                  <a:pt x="7625" y="0"/>
                </a:lnTo>
                <a:lnTo>
                  <a:pt x="7433" y="1"/>
                </a:lnTo>
                <a:lnTo>
                  <a:pt x="7239" y="4"/>
                </a:lnTo>
                <a:lnTo>
                  <a:pt x="7046" y="9"/>
                </a:lnTo>
                <a:lnTo>
                  <a:pt x="6854" y="16"/>
                </a:lnTo>
                <a:lnTo>
                  <a:pt x="6661" y="25"/>
                </a:lnTo>
                <a:lnTo>
                  <a:pt x="6469" y="36"/>
                </a:lnTo>
                <a:lnTo>
                  <a:pt x="6277" y="48"/>
                </a:lnTo>
                <a:lnTo>
                  <a:pt x="6085" y="63"/>
                </a:lnTo>
                <a:lnTo>
                  <a:pt x="5893" y="80"/>
                </a:lnTo>
                <a:lnTo>
                  <a:pt x="5701" y="97"/>
                </a:lnTo>
                <a:lnTo>
                  <a:pt x="5510" y="118"/>
                </a:lnTo>
                <a:lnTo>
                  <a:pt x="5319" y="139"/>
                </a:lnTo>
                <a:lnTo>
                  <a:pt x="5129" y="163"/>
                </a:lnTo>
                <a:lnTo>
                  <a:pt x="4939" y="188"/>
                </a:lnTo>
                <a:lnTo>
                  <a:pt x="4749" y="215"/>
                </a:lnTo>
                <a:lnTo>
                  <a:pt x="4560" y="243"/>
                </a:lnTo>
                <a:lnTo>
                  <a:pt x="4372" y="274"/>
                </a:lnTo>
                <a:lnTo>
                  <a:pt x="4283" y="289"/>
                </a:lnTo>
                <a:lnTo>
                  <a:pt x="4193" y="306"/>
                </a:lnTo>
                <a:lnTo>
                  <a:pt x="4102" y="325"/>
                </a:lnTo>
                <a:lnTo>
                  <a:pt x="4009" y="345"/>
                </a:lnTo>
                <a:lnTo>
                  <a:pt x="3916" y="367"/>
                </a:lnTo>
                <a:lnTo>
                  <a:pt x="3823" y="391"/>
                </a:lnTo>
                <a:lnTo>
                  <a:pt x="3729" y="416"/>
                </a:lnTo>
                <a:lnTo>
                  <a:pt x="3634" y="443"/>
                </a:lnTo>
                <a:lnTo>
                  <a:pt x="3538" y="471"/>
                </a:lnTo>
                <a:lnTo>
                  <a:pt x="3443" y="502"/>
                </a:lnTo>
                <a:lnTo>
                  <a:pt x="3347" y="534"/>
                </a:lnTo>
                <a:lnTo>
                  <a:pt x="3250" y="566"/>
                </a:lnTo>
                <a:lnTo>
                  <a:pt x="3154" y="602"/>
                </a:lnTo>
                <a:lnTo>
                  <a:pt x="3058" y="638"/>
                </a:lnTo>
                <a:lnTo>
                  <a:pt x="2962" y="677"/>
                </a:lnTo>
                <a:lnTo>
                  <a:pt x="2866" y="716"/>
                </a:lnTo>
                <a:lnTo>
                  <a:pt x="2770" y="757"/>
                </a:lnTo>
                <a:lnTo>
                  <a:pt x="2675" y="800"/>
                </a:lnTo>
                <a:lnTo>
                  <a:pt x="2580" y="845"/>
                </a:lnTo>
                <a:lnTo>
                  <a:pt x="2486" y="891"/>
                </a:lnTo>
                <a:lnTo>
                  <a:pt x="2392" y="937"/>
                </a:lnTo>
                <a:lnTo>
                  <a:pt x="2300" y="987"/>
                </a:lnTo>
                <a:lnTo>
                  <a:pt x="2209" y="1037"/>
                </a:lnTo>
                <a:lnTo>
                  <a:pt x="2118" y="1088"/>
                </a:lnTo>
                <a:lnTo>
                  <a:pt x="2029" y="1142"/>
                </a:lnTo>
                <a:lnTo>
                  <a:pt x="1940" y="1196"/>
                </a:lnTo>
                <a:lnTo>
                  <a:pt x="1853" y="1253"/>
                </a:lnTo>
                <a:lnTo>
                  <a:pt x="1768" y="1311"/>
                </a:lnTo>
                <a:lnTo>
                  <a:pt x="1684" y="1370"/>
                </a:lnTo>
                <a:lnTo>
                  <a:pt x="1602" y="1430"/>
                </a:lnTo>
                <a:lnTo>
                  <a:pt x="1521" y="1492"/>
                </a:lnTo>
                <a:lnTo>
                  <a:pt x="1442" y="155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Rectangle 26">
            <a:extLst>
              <a:ext uri="{FF2B5EF4-FFF2-40B4-BE49-F238E27FC236}">
                <a16:creationId xmlns:a16="http://schemas.microsoft.com/office/drawing/2014/main" id="{2B3E3380-FB33-4213-B5AE-4B1F26C28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063625"/>
            <a:ext cx="4716463" cy="287338"/>
          </a:xfrm>
          <a:prstGeom prst="rect">
            <a:avLst/>
          </a:prstGeom>
          <a:solidFill>
            <a:srgbClr val="33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HK" altLang="zh-HK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D3AAB59-77FD-43F8-8802-48D87DE0A161}"/>
              </a:ext>
            </a:extLst>
          </p:cNvPr>
          <p:cNvSpPr txBox="1"/>
          <p:nvPr/>
        </p:nvSpPr>
        <p:spPr>
          <a:xfrm>
            <a:off x="2211389" y="1550988"/>
            <a:ext cx="7769225" cy="49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FF6600"/>
                </a:solidFill>
                <a:latin typeface="+mj-ea"/>
              </a:rPr>
              <a:t>手持木柄，以木棒敲打左邊或右邊的圓柱體。</a:t>
            </a:r>
            <a:endParaRPr kumimoji="0" lang="zh-HK" altLang="en-US" sz="2000" dirty="0">
              <a:solidFill>
                <a:srgbClr val="FF6600"/>
              </a:solidFill>
              <a:latin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987770A-169C-4910-908B-D714563941FC}"/>
              </a:ext>
            </a:extLst>
          </p:cNvPr>
          <p:cNvSpPr txBox="1"/>
          <p:nvPr/>
        </p:nvSpPr>
        <p:spPr>
          <a:xfrm>
            <a:off x="2646364" y="5308600"/>
            <a:ext cx="262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點擊一下播放影片。</a:t>
            </a:r>
            <a:endParaRPr kumimoji="0" lang="zh-HK" altLang="en-US" sz="20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B56102BF-CF42-47A6-A306-1DF402FFD352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2697163"/>
            <a:ext cx="744537" cy="1166812"/>
            <a:chOff x="1536701" y="860425"/>
            <a:chExt cx="2465388" cy="4379912"/>
          </a:xfrm>
        </p:grpSpPr>
        <p:sp>
          <p:nvSpPr>
            <p:cNvPr id="2077" name="Freeform 54">
              <a:extLst>
                <a:ext uri="{FF2B5EF4-FFF2-40B4-BE49-F238E27FC236}">
                  <a16:creationId xmlns:a16="http://schemas.microsoft.com/office/drawing/2014/main" id="{42A7493F-4A34-415A-83EE-58E636FE3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1400175"/>
              <a:ext cx="447675" cy="492125"/>
            </a:xfrm>
            <a:custGeom>
              <a:avLst/>
              <a:gdLst>
                <a:gd name="T0" fmla="*/ 2147483647 w 1410"/>
                <a:gd name="T1" fmla="*/ 2147483647 h 1551"/>
                <a:gd name="T2" fmla="*/ 2147483647 w 1410"/>
                <a:gd name="T3" fmla="*/ 2147483647 h 1551"/>
                <a:gd name="T4" fmla="*/ 2147483647 w 1410"/>
                <a:gd name="T5" fmla="*/ 2147483647 h 1551"/>
                <a:gd name="T6" fmla="*/ 2147483647 w 1410"/>
                <a:gd name="T7" fmla="*/ 2147483647 h 1551"/>
                <a:gd name="T8" fmla="*/ 2147483647 w 1410"/>
                <a:gd name="T9" fmla="*/ 2147483647 h 1551"/>
                <a:gd name="T10" fmla="*/ 2147483647 w 1410"/>
                <a:gd name="T11" fmla="*/ 2147483647 h 1551"/>
                <a:gd name="T12" fmla="*/ 2147483647 w 1410"/>
                <a:gd name="T13" fmla="*/ 2147483647 h 1551"/>
                <a:gd name="T14" fmla="*/ 2147483647 w 1410"/>
                <a:gd name="T15" fmla="*/ 2147483647 h 1551"/>
                <a:gd name="T16" fmla="*/ 2147483647 w 1410"/>
                <a:gd name="T17" fmla="*/ 2147483647 h 1551"/>
                <a:gd name="T18" fmla="*/ 2147483647 w 1410"/>
                <a:gd name="T19" fmla="*/ 2147483647 h 1551"/>
                <a:gd name="T20" fmla="*/ 2147483647 w 1410"/>
                <a:gd name="T21" fmla="*/ 2147483647 h 1551"/>
                <a:gd name="T22" fmla="*/ 2147483647 w 1410"/>
                <a:gd name="T23" fmla="*/ 2147483647 h 1551"/>
                <a:gd name="T24" fmla="*/ 2147483647 w 1410"/>
                <a:gd name="T25" fmla="*/ 0 h 1551"/>
                <a:gd name="T26" fmla="*/ 2147483647 w 1410"/>
                <a:gd name="T27" fmla="*/ 2147483647 h 1551"/>
                <a:gd name="T28" fmla="*/ 2147483647 w 1410"/>
                <a:gd name="T29" fmla="*/ 2147483647 h 1551"/>
                <a:gd name="T30" fmla="*/ 2147483647 w 1410"/>
                <a:gd name="T31" fmla="*/ 2147483647 h 1551"/>
                <a:gd name="T32" fmla="*/ 2147483647 w 1410"/>
                <a:gd name="T33" fmla="*/ 2147483647 h 1551"/>
                <a:gd name="T34" fmla="*/ 2147483647 w 1410"/>
                <a:gd name="T35" fmla="*/ 2147483647 h 1551"/>
                <a:gd name="T36" fmla="*/ 2147483647 w 1410"/>
                <a:gd name="T37" fmla="*/ 2147483647 h 1551"/>
                <a:gd name="T38" fmla="*/ 2147483647 w 1410"/>
                <a:gd name="T39" fmla="*/ 2147483647 h 1551"/>
                <a:gd name="T40" fmla="*/ 2147483647 w 1410"/>
                <a:gd name="T41" fmla="*/ 2147483647 h 1551"/>
                <a:gd name="T42" fmla="*/ 0 w 1410"/>
                <a:gd name="T43" fmla="*/ 2147483647 h 1551"/>
                <a:gd name="T44" fmla="*/ 2147483647 w 1410"/>
                <a:gd name="T45" fmla="*/ 2147483647 h 1551"/>
                <a:gd name="T46" fmla="*/ 2147483647 w 1410"/>
                <a:gd name="T47" fmla="*/ 2147483647 h 1551"/>
                <a:gd name="T48" fmla="*/ 2147483647 w 1410"/>
                <a:gd name="T49" fmla="*/ 2147483647 h 1551"/>
                <a:gd name="T50" fmla="*/ 2147483647 w 1410"/>
                <a:gd name="T51" fmla="*/ 2147483647 h 1551"/>
                <a:gd name="T52" fmla="*/ 2147483647 w 1410"/>
                <a:gd name="T53" fmla="*/ 2147483647 h 1551"/>
                <a:gd name="T54" fmla="*/ 2147483647 w 1410"/>
                <a:gd name="T55" fmla="*/ 2147483647 h 1551"/>
                <a:gd name="T56" fmla="*/ 2147483647 w 1410"/>
                <a:gd name="T57" fmla="*/ 2147483647 h 1551"/>
                <a:gd name="T58" fmla="*/ 2147483647 w 1410"/>
                <a:gd name="T59" fmla="*/ 2147483647 h 1551"/>
                <a:gd name="T60" fmla="*/ 2147483647 w 1410"/>
                <a:gd name="T61" fmla="*/ 2147483647 h 1551"/>
                <a:gd name="T62" fmla="*/ 2147483647 w 1410"/>
                <a:gd name="T63" fmla="*/ 2147483647 h 1551"/>
                <a:gd name="T64" fmla="*/ 2147483647 w 1410"/>
                <a:gd name="T65" fmla="*/ 2147483647 h 1551"/>
                <a:gd name="T66" fmla="*/ 2147483647 w 1410"/>
                <a:gd name="T67" fmla="*/ 2147483647 h 1551"/>
                <a:gd name="T68" fmla="*/ 2147483647 w 1410"/>
                <a:gd name="T69" fmla="*/ 2147483647 h 1551"/>
                <a:gd name="T70" fmla="*/ 2147483647 w 1410"/>
                <a:gd name="T71" fmla="*/ 2147483647 h 1551"/>
                <a:gd name="T72" fmla="*/ 2147483647 w 1410"/>
                <a:gd name="T73" fmla="*/ 2147483647 h 1551"/>
                <a:gd name="T74" fmla="*/ 2147483647 w 1410"/>
                <a:gd name="T75" fmla="*/ 2147483647 h 1551"/>
                <a:gd name="T76" fmla="*/ 2147483647 w 1410"/>
                <a:gd name="T77" fmla="*/ 2147483647 h 1551"/>
                <a:gd name="T78" fmla="*/ 2147483647 w 1410"/>
                <a:gd name="T79" fmla="*/ 2147483647 h 1551"/>
                <a:gd name="T80" fmla="*/ 2147483647 w 1410"/>
                <a:gd name="T81" fmla="*/ 2147483647 h 1551"/>
                <a:gd name="T82" fmla="*/ 2147483647 w 1410"/>
                <a:gd name="T83" fmla="*/ 2147483647 h 1551"/>
                <a:gd name="T84" fmla="*/ 2147483647 w 1410"/>
                <a:gd name="T85" fmla="*/ 2147483647 h 1551"/>
                <a:gd name="T86" fmla="*/ 2147483647 w 1410"/>
                <a:gd name="T87" fmla="*/ 2147483647 h 1551"/>
                <a:gd name="T88" fmla="*/ 2147483647 w 1410"/>
                <a:gd name="T89" fmla="*/ 2147483647 h 1551"/>
                <a:gd name="T90" fmla="*/ 2147483647 w 1410"/>
                <a:gd name="T91" fmla="*/ 2147483647 h 1551"/>
                <a:gd name="T92" fmla="*/ 2147483647 w 1410"/>
                <a:gd name="T93" fmla="*/ 2147483647 h 1551"/>
                <a:gd name="T94" fmla="*/ 2147483647 w 1410"/>
                <a:gd name="T95" fmla="*/ 2147483647 h 15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0" h="1551">
                  <a:moveTo>
                    <a:pt x="1366" y="1174"/>
                  </a:moveTo>
                  <a:lnTo>
                    <a:pt x="1384" y="1117"/>
                  </a:lnTo>
                  <a:lnTo>
                    <a:pt x="1398" y="1059"/>
                  </a:lnTo>
                  <a:lnTo>
                    <a:pt x="1406" y="999"/>
                  </a:lnTo>
                  <a:lnTo>
                    <a:pt x="1410" y="937"/>
                  </a:lnTo>
                  <a:lnTo>
                    <a:pt x="1408" y="875"/>
                  </a:lnTo>
                  <a:lnTo>
                    <a:pt x="1402" y="811"/>
                  </a:lnTo>
                  <a:lnTo>
                    <a:pt x="1392" y="748"/>
                  </a:lnTo>
                  <a:lnTo>
                    <a:pt x="1378" y="685"/>
                  </a:lnTo>
                  <a:lnTo>
                    <a:pt x="1359" y="621"/>
                  </a:lnTo>
                  <a:lnTo>
                    <a:pt x="1336" y="560"/>
                  </a:lnTo>
                  <a:lnTo>
                    <a:pt x="1311" y="500"/>
                  </a:lnTo>
                  <a:lnTo>
                    <a:pt x="1282" y="441"/>
                  </a:lnTo>
                  <a:lnTo>
                    <a:pt x="1249" y="385"/>
                  </a:lnTo>
                  <a:lnTo>
                    <a:pt x="1213" y="330"/>
                  </a:lnTo>
                  <a:lnTo>
                    <a:pt x="1174" y="279"/>
                  </a:lnTo>
                  <a:lnTo>
                    <a:pt x="1132" y="231"/>
                  </a:lnTo>
                  <a:lnTo>
                    <a:pt x="1089" y="186"/>
                  </a:lnTo>
                  <a:lnTo>
                    <a:pt x="1042" y="145"/>
                  </a:lnTo>
                  <a:lnTo>
                    <a:pt x="994" y="109"/>
                  </a:lnTo>
                  <a:lnTo>
                    <a:pt x="942" y="77"/>
                  </a:lnTo>
                  <a:lnTo>
                    <a:pt x="890" y="50"/>
                  </a:lnTo>
                  <a:lnTo>
                    <a:pt x="837" y="29"/>
                  </a:lnTo>
                  <a:lnTo>
                    <a:pt x="781" y="12"/>
                  </a:lnTo>
                  <a:lnTo>
                    <a:pt x="723" y="4"/>
                  </a:lnTo>
                  <a:lnTo>
                    <a:pt x="665" y="0"/>
                  </a:lnTo>
                  <a:lnTo>
                    <a:pt x="606" y="5"/>
                  </a:lnTo>
                  <a:lnTo>
                    <a:pt x="546" y="17"/>
                  </a:lnTo>
                  <a:lnTo>
                    <a:pt x="486" y="35"/>
                  </a:lnTo>
                  <a:lnTo>
                    <a:pt x="425" y="63"/>
                  </a:lnTo>
                  <a:lnTo>
                    <a:pt x="364" y="99"/>
                  </a:lnTo>
                  <a:lnTo>
                    <a:pt x="303" y="142"/>
                  </a:lnTo>
                  <a:lnTo>
                    <a:pt x="243" y="197"/>
                  </a:lnTo>
                  <a:lnTo>
                    <a:pt x="202" y="239"/>
                  </a:lnTo>
                  <a:lnTo>
                    <a:pt x="163" y="285"/>
                  </a:lnTo>
                  <a:lnTo>
                    <a:pt x="130" y="334"/>
                  </a:lnTo>
                  <a:lnTo>
                    <a:pt x="100" y="385"/>
                  </a:lnTo>
                  <a:lnTo>
                    <a:pt x="75" y="437"/>
                  </a:lnTo>
                  <a:lnTo>
                    <a:pt x="52" y="491"/>
                  </a:lnTo>
                  <a:lnTo>
                    <a:pt x="35" y="545"/>
                  </a:lnTo>
                  <a:lnTo>
                    <a:pt x="20" y="601"/>
                  </a:lnTo>
                  <a:lnTo>
                    <a:pt x="9" y="657"/>
                  </a:lnTo>
                  <a:lnTo>
                    <a:pt x="3" y="715"/>
                  </a:lnTo>
                  <a:lnTo>
                    <a:pt x="0" y="772"/>
                  </a:lnTo>
                  <a:lnTo>
                    <a:pt x="0" y="830"/>
                  </a:lnTo>
                  <a:lnTo>
                    <a:pt x="4" y="887"/>
                  </a:lnTo>
                  <a:lnTo>
                    <a:pt x="12" y="943"/>
                  </a:lnTo>
                  <a:lnTo>
                    <a:pt x="23" y="998"/>
                  </a:lnTo>
                  <a:lnTo>
                    <a:pt x="38" y="1053"/>
                  </a:lnTo>
                  <a:lnTo>
                    <a:pt x="56" y="1106"/>
                  </a:lnTo>
                  <a:lnTo>
                    <a:pt x="78" y="1157"/>
                  </a:lnTo>
                  <a:lnTo>
                    <a:pt x="103" y="1206"/>
                  </a:lnTo>
                  <a:lnTo>
                    <a:pt x="132" y="1253"/>
                  </a:lnTo>
                  <a:lnTo>
                    <a:pt x="164" y="1298"/>
                  </a:lnTo>
                  <a:lnTo>
                    <a:pt x="199" y="1341"/>
                  </a:lnTo>
                  <a:lnTo>
                    <a:pt x="239" y="1379"/>
                  </a:lnTo>
                  <a:lnTo>
                    <a:pt x="281" y="1415"/>
                  </a:lnTo>
                  <a:lnTo>
                    <a:pt x="326" y="1448"/>
                  </a:lnTo>
                  <a:lnTo>
                    <a:pt x="375" y="1476"/>
                  </a:lnTo>
                  <a:lnTo>
                    <a:pt x="426" y="1500"/>
                  </a:lnTo>
                  <a:lnTo>
                    <a:pt x="482" y="1521"/>
                  </a:lnTo>
                  <a:lnTo>
                    <a:pt x="540" y="1536"/>
                  </a:lnTo>
                  <a:lnTo>
                    <a:pt x="601" y="1546"/>
                  </a:lnTo>
                  <a:lnTo>
                    <a:pt x="666" y="1551"/>
                  </a:lnTo>
                  <a:lnTo>
                    <a:pt x="734" y="1551"/>
                  </a:lnTo>
                  <a:lnTo>
                    <a:pt x="767" y="1550"/>
                  </a:lnTo>
                  <a:lnTo>
                    <a:pt x="798" y="1548"/>
                  </a:lnTo>
                  <a:lnTo>
                    <a:pt x="829" y="1545"/>
                  </a:lnTo>
                  <a:lnTo>
                    <a:pt x="860" y="1540"/>
                  </a:lnTo>
                  <a:lnTo>
                    <a:pt x="889" y="1535"/>
                  </a:lnTo>
                  <a:lnTo>
                    <a:pt x="917" y="1529"/>
                  </a:lnTo>
                  <a:lnTo>
                    <a:pt x="945" y="1523"/>
                  </a:lnTo>
                  <a:lnTo>
                    <a:pt x="971" y="1516"/>
                  </a:lnTo>
                  <a:lnTo>
                    <a:pt x="997" y="1509"/>
                  </a:lnTo>
                  <a:lnTo>
                    <a:pt x="1021" y="1500"/>
                  </a:lnTo>
                  <a:lnTo>
                    <a:pt x="1045" y="1491"/>
                  </a:lnTo>
                  <a:lnTo>
                    <a:pt x="1068" y="1481"/>
                  </a:lnTo>
                  <a:lnTo>
                    <a:pt x="1091" y="1471"/>
                  </a:lnTo>
                  <a:lnTo>
                    <a:pt x="1113" y="1460"/>
                  </a:lnTo>
                  <a:lnTo>
                    <a:pt x="1132" y="1448"/>
                  </a:lnTo>
                  <a:lnTo>
                    <a:pt x="1153" y="1436"/>
                  </a:lnTo>
                  <a:lnTo>
                    <a:pt x="1172" y="1422"/>
                  </a:lnTo>
                  <a:lnTo>
                    <a:pt x="1190" y="1409"/>
                  </a:lnTo>
                  <a:lnTo>
                    <a:pt x="1208" y="1395"/>
                  </a:lnTo>
                  <a:lnTo>
                    <a:pt x="1224" y="1381"/>
                  </a:lnTo>
                  <a:lnTo>
                    <a:pt x="1239" y="1367"/>
                  </a:lnTo>
                  <a:lnTo>
                    <a:pt x="1255" y="1350"/>
                  </a:lnTo>
                  <a:lnTo>
                    <a:pt x="1269" y="1335"/>
                  </a:lnTo>
                  <a:lnTo>
                    <a:pt x="1283" y="1319"/>
                  </a:lnTo>
                  <a:lnTo>
                    <a:pt x="1296" y="1302"/>
                  </a:lnTo>
                  <a:lnTo>
                    <a:pt x="1308" y="1285"/>
                  </a:lnTo>
                  <a:lnTo>
                    <a:pt x="1319" y="1268"/>
                  </a:lnTo>
                  <a:lnTo>
                    <a:pt x="1330" y="1249"/>
                  </a:lnTo>
                  <a:lnTo>
                    <a:pt x="1340" y="1232"/>
                  </a:lnTo>
                  <a:lnTo>
                    <a:pt x="1350" y="1212"/>
                  </a:lnTo>
                  <a:lnTo>
                    <a:pt x="1358" y="1193"/>
                  </a:lnTo>
                  <a:lnTo>
                    <a:pt x="1366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55">
              <a:extLst>
                <a:ext uri="{FF2B5EF4-FFF2-40B4-BE49-F238E27FC236}">
                  <a16:creationId xmlns:a16="http://schemas.microsoft.com/office/drawing/2014/main" id="{FC247BA8-372A-45EB-926E-55466626A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2517775"/>
              <a:ext cx="449263" cy="401637"/>
            </a:xfrm>
            <a:custGeom>
              <a:avLst/>
              <a:gdLst>
                <a:gd name="T0" fmla="*/ 2147483647 w 1416"/>
                <a:gd name="T1" fmla="*/ 2147483647 h 1261"/>
                <a:gd name="T2" fmla="*/ 2147483647 w 1416"/>
                <a:gd name="T3" fmla="*/ 2147483647 h 1261"/>
                <a:gd name="T4" fmla="*/ 2147483647 w 1416"/>
                <a:gd name="T5" fmla="*/ 2147483647 h 1261"/>
                <a:gd name="T6" fmla="*/ 2147483647 w 1416"/>
                <a:gd name="T7" fmla="*/ 2147483647 h 1261"/>
                <a:gd name="T8" fmla="*/ 2147483647 w 1416"/>
                <a:gd name="T9" fmla="*/ 2147483647 h 1261"/>
                <a:gd name="T10" fmla="*/ 2147483647 w 1416"/>
                <a:gd name="T11" fmla="*/ 2147483647 h 1261"/>
                <a:gd name="T12" fmla="*/ 2147483647 w 1416"/>
                <a:gd name="T13" fmla="*/ 2147483647 h 1261"/>
                <a:gd name="T14" fmla="*/ 2147483647 w 1416"/>
                <a:gd name="T15" fmla="*/ 2147483647 h 1261"/>
                <a:gd name="T16" fmla="*/ 2147483647 w 1416"/>
                <a:gd name="T17" fmla="*/ 2147483647 h 1261"/>
                <a:gd name="T18" fmla="*/ 2147483647 w 1416"/>
                <a:gd name="T19" fmla="*/ 0 h 1261"/>
                <a:gd name="T20" fmla="*/ 2147483647 w 1416"/>
                <a:gd name="T21" fmla="*/ 2147483647 h 1261"/>
                <a:gd name="T22" fmla="*/ 2147483647 w 1416"/>
                <a:gd name="T23" fmla="*/ 2147483647 h 1261"/>
                <a:gd name="T24" fmla="*/ 2147483647 w 1416"/>
                <a:gd name="T25" fmla="*/ 2147483647 h 1261"/>
                <a:gd name="T26" fmla="*/ 2147483647 w 1416"/>
                <a:gd name="T27" fmla="*/ 2147483647 h 1261"/>
                <a:gd name="T28" fmla="*/ 2147483647 w 1416"/>
                <a:gd name="T29" fmla="*/ 2147483647 h 1261"/>
                <a:gd name="T30" fmla="*/ 2147483647 w 1416"/>
                <a:gd name="T31" fmla="*/ 2147483647 h 1261"/>
                <a:gd name="T32" fmla="*/ 2147483647 w 1416"/>
                <a:gd name="T33" fmla="*/ 2147483647 h 1261"/>
                <a:gd name="T34" fmla="*/ 2147483647 w 1416"/>
                <a:gd name="T35" fmla="*/ 2147483647 h 1261"/>
                <a:gd name="T36" fmla="*/ 0 w 1416"/>
                <a:gd name="T37" fmla="*/ 2147483647 h 1261"/>
                <a:gd name="T38" fmla="*/ 2147483647 w 1416"/>
                <a:gd name="T39" fmla="*/ 2147483647 h 1261"/>
                <a:gd name="T40" fmla="*/ 2147483647 w 1416"/>
                <a:gd name="T41" fmla="*/ 2147483647 h 1261"/>
                <a:gd name="T42" fmla="*/ 2147483647 w 1416"/>
                <a:gd name="T43" fmla="*/ 2147483647 h 1261"/>
                <a:gd name="T44" fmla="*/ 2147483647 w 1416"/>
                <a:gd name="T45" fmla="*/ 2147483647 h 1261"/>
                <a:gd name="T46" fmla="*/ 2147483647 w 1416"/>
                <a:gd name="T47" fmla="*/ 2147483647 h 1261"/>
                <a:gd name="T48" fmla="*/ 2147483647 w 1416"/>
                <a:gd name="T49" fmla="*/ 2147483647 h 1261"/>
                <a:gd name="T50" fmla="*/ 2147483647 w 1416"/>
                <a:gd name="T51" fmla="*/ 2147483647 h 1261"/>
                <a:gd name="T52" fmla="*/ 2147483647 w 1416"/>
                <a:gd name="T53" fmla="*/ 2147483647 h 1261"/>
                <a:gd name="T54" fmla="*/ 2147483647 w 1416"/>
                <a:gd name="T55" fmla="*/ 2147483647 h 1261"/>
                <a:gd name="T56" fmla="*/ 2147483647 w 1416"/>
                <a:gd name="T57" fmla="*/ 2147483647 h 1261"/>
                <a:gd name="T58" fmla="*/ 2147483647 w 1416"/>
                <a:gd name="T59" fmla="*/ 2147483647 h 1261"/>
                <a:gd name="T60" fmla="*/ 2147483647 w 1416"/>
                <a:gd name="T61" fmla="*/ 2147483647 h 1261"/>
                <a:gd name="T62" fmla="*/ 2147483647 w 1416"/>
                <a:gd name="T63" fmla="*/ 2147483647 h 1261"/>
                <a:gd name="T64" fmla="*/ 2147483647 w 1416"/>
                <a:gd name="T65" fmla="*/ 2147483647 h 1261"/>
                <a:gd name="T66" fmla="*/ 2147483647 w 1416"/>
                <a:gd name="T67" fmla="*/ 2147483647 h 1261"/>
                <a:gd name="T68" fmla="*/ 2147483647 w 1416"/>
                <a:gd name="T69" fmla="*/ 2147483647 h 1261"/>
                <a:gd name="T70" fmla="*/ 2147483647 w 1416"/>
                <a:gd name="T71" fmla="*/ 2147483647 h 1261"/>
                <a:gd name="T72" fmla="*/ 2147483647 w 1416"/>
                <a:gd name="T73" fmla="*/ 2147483647 h 1261"/>
                <a:gd name="T74" fmla="*/ 2147483647 w 1416"/>
                <a:gd name="T75" fmla="*/ 2147483647 h 1261"/>
                <a:gd name="T76" fmla="*/ 2147483647 w 1416"/>
                <a:gd name="T77" fmla="*/ 2147483647 h 1261"/>
                <a:gd name="T78" fmla="*/ 2147483647 w 1416"/>
                <a:gd name="T79" fmla="*/ 2147483647 h 1261"/>
                <a:gd name="T80" fmla="*/ 2147483647 w 1416"/>
                <a:gd name="T81" fmla="*/ 2147483647 h 1261"/>
                <a:gd name="T82" fmla="*/ 2147483647 w 1416"/>
                <a:gd name="T83" fmla="*/ 2147483647 h 1261"/>
                <a:gd name="T84" fmla="*/ 2147483647 w 1416"/>
                <a:gd name="T85" fmla="*/ 2147483647 h 1261"/>
                <a:gd name="T86" fmla="*/ 2147483647 w 1416"/>
                <a:gd name="T87" fmla="*/ 2147483647 h 1261"/>
                <a:gd name="T88" fmla="*/ 2147483647 w 1416"/>
                <a:gd name="T89" fmla="*/ 2147483647 h 1261"/>
                <a:gd name="T90" fmla="*/ 2147483647 w 1416"/>
                <a:gd name="T91" fmla="*/ 2147483647 h 1261"/>
                <a:gd name="T92" fmla="*/ 2147483647 w 1416"/>
                <a:gd name="T93" fmla="*/ 2147483647 h 1261"/>
                <a:gd name="T94" fmla="*/ 2147483647 w 1416"/>
                <a:gd name="T95" fmla="*/ 2147483647 h 1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16" h="1261">
                  <a:moveTo>
                    <a:pt x="1415" y="569"/>
                  </a:moveTo>
                  <a:lnTo>
                    <a:pt x="1410" y="520"/>
                  </a:lnTo>
                  <a:lnTo>
                    <a:pt x="1400" y="472"/>
                  </a:lnTo>
                  <a:lnTo>
                    <a:pt x="1384" y="426"/>
                  </a:lnTo>
                  <a:lnTo>
                    <a:pt x="1363" y="381"/>
                  </a:lnTo>
                  <a:lnTo>
                    <a:pt x="1338" y="337"/>
                  </a:lnTo>
                  <a:lnTo>
                    <a:pt x="1308" y="296"/>
                  </a:lnTo>
                  <a:lnTo>
                    <a:pt x="1274" y="257"/>
                  </a:lnTo>
                  <a:lnTo>
                    <a:pt x="1237" y="220"/>
                  </a:lnTo>
                  <a:lnTo>
                    <a:pt x="1197" y="185"/>
                  </a:lnTo>
                  <a:lnTo>
                    <a:pt x="1154" y="152"/>
                  </a:lnTo>
                  <a:lnTo>
                    <a:pt x="1107" y="122"/>
                  </a:lnTo>
                  <a:lnTo>
                    <a:pt x="1059" y="95"/>
                  </a:lnTo>
                  <a:lnTo>
                    <a:pt x="1009" y="71"/>
                  </a:lnTo>
                  <a:lnTo>
                    <a:pt x="957" y="50"/>
                  </a:lnTo>
                  <a:lnTo>
                    <a:pt x="903" y="33"/>
                  </a:lnTo>
                  <a:lnTo>
                    <a:pt x="848" y="19"/>
                  </a:lnTo>
                  <a:lnTo>
                    <a:pt x="792" y="9"/>
                  </a:lnTo>
                  <a:lnTo>
                    <a:pt x="735" y="2"/>
                  </a:lnTo>
                  <a:lnTo>
                    <a:pt x="679" y="0"/>
                  </a:lnTo>
                  <a:lnTo>
                    <a:pt x="622" y="2"/>
                  </a:lnTo>
                  <a:lnTo>
                    <a:pt x="566" y="9"/>
                  </a:lnTo>
                  <a:lnTo>
                    <a:pt x="511" y="21"/>
                  </a:lnTo>
                  <a:lnTo>
                    <a:pt x="456" y="36"/>
                  </a:lnTo>
                  <a:lnTo>
                    <a:pt x="403" y="57"/>
                  </a:lnTo>
                  <a:lnTo>
                    <a:pt x="350" y="83"/>
                  </a:lnTo>
                  <a:lnTo>
                    <a:pt x="300" y="115"/>
                  </a:lnTo>
                  <a:lnTo>
                    <a:pt x="252" y="152"/>
                  </a:lnTo>
                  <a:lnTo>
                    <a:pt x="206" y="194"/>
                  </a:lnTo>
                  <a:lnTo>
                    <a:pt x="164" y="242"/>
                  </a:lnTo>
                  <a:lnTo>
                    <a:pt x="124" y="297"/>
                  </a:lnTo>
                  <a:lnTo>
                    <a:pt x="87" y="357"/>
                  </a:lnTo>
                  <a:lnTo>
                    <a:pt x="54" y="424"/>
                  </a:lnTo>
                  <a:lnTo>
                    <a:pt x="35" y="475"/>
                  </a:lnTo>
                  <a:lnTo>
                    <a:pt x="20" y="525"/>
                  </a:lnTo>
                  <a:lnTo>
                    <a:pt x="9" y="575"/>
                  </a:lnTo>
                  <a:lnTo>
                    <a:pt x="2" y="624"/>
                  </a:lnTo>
                  <a:lnTo>
                    <a:pt x="0" y="674"/>
                  </a:lnTo>
                  <a:lnTo>
                    <a:pt x="1" y="722"/>
                  </a:lnTo>
                  <a:lnTo>
                    <a:pt x="6" y="769"/>
                  </a:lnTo>
                  <a:lnTo>
                    <a:pt x="15" y="815"/>
                  </a:lnTo>
                  <a:lnTo>
                    <a:pt x="28" y="860"/>
                  </a:lnTo>
                  <a:lnTo>
                    <a:pt x="45" y="903"/>
                  </a:lnTo>
                  <a:lnTo>
                    <a:pt x="63" y="945"/>
                  </a:lnTo>
                  <a:lnTo>
                    <a:pt x="86" y="985"/>
                  </a:lnTo>
                  <a:lnTo>
                    <a:pt x="111" y="1023"/>
                  </a:lnTo>
                  <a:lnTo>
                    <a:pt x="140" y="1059"/>
                  </a:lnTo>
                  <a:lnTo>
                    <a:pt x="171" y="1093"/>
                  </a:lnTo>
                  <a:lnTo>
                    <a:pt x="205" y="1123"/>
                  </a:lnTo>
                  <a:lnTo>
                    <a:pt x="242" y="1152"/>
                  </a:lnTo>
                  <a:lnTo>
                    <a:pt x="280" y="1177"/>
                  </a:lnTo>
                  <a:lnTo>
                    <a:pt x="322" y="1200"/>
                  </a:lnTo>
                  <a:lnTo>
                    <a:pt x="365" y="1218"/>
                  </a:lnTo>
                  <a:lnTo>
                    <a:pt x="410" y="1235"/>
                  </a:lnTo>
                  <a:lnTo>
                    <a:pt x="458" y="1247"/>
                  </a:lnTo>
                  <a:lnTo>
                    <a:pt x="507" y="1255"/>
                  </a:lnTo>
                  <a:lnTo>
                    <a:pt x="557" y="1260"/>
                  </a:lnTo>
                  <a:lnTo>
                    <a:pt x="610" y="1261"/>
                  </a:lnTo>
                  <a:lnTo>
                    <a:pt x="663" y="1257"/>
                  </a:lnTo>
                  <a:lnTo>
                    <a:pt x="718" y="1250"/>
                  </a:lnTo>
                  <a:lnTo>
                    <a:pt x="775" y="1237"/>
                  </a:lnTo>
                  <a:lnTo>
                    <a:pt x="831" y="1219"/>
                  </a:lnTo>
                  <a:lnTo>
                    <a:pt x="889" y="1197"/>
                  </a:lnTo>
                  <a:lnTo>
                    <a:pt x="948" y="1170"/>
                  </a:lnTo>
                  <a:lnTo>
                    <a:pt x="1007" y="1137"/>
                  </a:lnTo>
                  <a:lnTo>
                    <a:pt x="1035" y="1121"/>
                  </a:lnTo>
                  <a:lnTo>
                    <a:pt x="1063" y="1104"/>
                  </a:lnTo>
                  <a:lnTo>
                    <a:pt x="1088" y="1086"/>
                  </a:lnTo>
                  <a:lnTo>
                    <a:pt x="1113" y="1069"/>
                  </a:lnTo>
                  <a:lnTo>
                    <a:pt x="1137" y="1051"/>
                  </a:lnTo>
                  <a:lnTo>
                    <a:pt x="1160" y="1034"/>
                  </a:lnTo>
                  <a:lnTo>
                    <a:pt x="1181" y="1016"/>
                  </a:lnTo>
                  <a:lnTo>
                    <a:pt x="1201" y="999"/>
                  </a:lnTo>
                  <a:lnTo>
                    <a:pt x="1221" y="980"/>
                  </a:lnTo>
                  <a:lnTo>
                    <a:pt x="1240" y="963"/>
                  </a:lnTo>
                  <a:lnTo>
                    <a:pt x="1257" y="944"/>
                  </a:lnTo>
                  <a:lnTo>
                    <a:pt x="1273" y="927"/>
                  </a:lnTo>
                  <a:lnTo>
                    <a:pt x="1289" y="908"/>
                  </a:lnTo>
                  <a:lnTo>
                    <a:pt x="1304" y="891"/>
                  </a:lnTo>
                  <a:lnTo>
                    <a:pt x="1317" y="872"/>
                  </a:lnTo>
                  <a:lnTo>
                    <a:pt x="1330" y="855"/>
                  </a:lnTo>
                  <a:lnTo>
                    <a:pt x="1341" y="836"/>
                  </a:lnTo>
                  <a:lnTo>
                    <a:pt x="1352" y="819"/>
                  </a:lnTo>
                  <a:lnTo>
                    <a:pt x="1362" y="800"/>
                  </a:lnTo>
                  <a:lnTo>
                    <a:pt x="1372" y="782"/>
                  </a:lnTo>
                  <a:lnTo>
                    <a:pt x="1379" y="764"/>
                  </a:lnTo>
                  <a:lnTo>
                    <a:pt x="1387" y="746"/>
                  </a:lnTo>
                  <a:lnTo>
                    <a:pt x="1393" y="728"/>
                  </a:lnTo>
                  <a:lnTo>
                    <a:pt x="1399" y="710"/>
                  </a:lnTo>
                  <a:lnTo>
                    <a:pt x="1403" y="692"/>
                  </a:lnTo>
                  <a:lnTo>
                    <a:pt x="1408" y="674"/>
                  </a:lnTo>
                  <a:lnTo>
                    <a:pt x="1411" y="656"/>
                  </a:lnTo>
                  <a:lnTo>
                    <a:pt x="1413" y="639"/>
                  </a:lnTo>
                  <a:lnTo>
                    <a:pt x="1415" y="621"/>
                  </a:lnTo>
                  <a:lnTo>
                    <a:pt x="1416" y="604"/>
                  </a:lnTo>
                  <a:lnTo>
                    <a:pt x="1416" y="586"/>
                  </a:lnTo>
                  <a:lnTo>
                    <a:pt x="1415" y="5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56">
              <a:extLst>
                <a:ext uri="{FF2B5EF4-FFF2-40B4-BE49-F238E27FC236}">
                  <a16:creationId xmlns:a16="http://schemas.microsoft.com/office/drawing/2014/main" id="{23E98B9A-E385-420C-819A-EB76C4348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1776413"/>
              <a:ext cx="330200" cy="360362"/>
            </a:xfrm>
            <a:custGeom>
              <a:avLst/>
              <a:gdLst>
                <a:gd name="T0" fmla="*/ 2147483647 w 1039"/>
                <a:gd name="T1" fmla="*/ 2147483647 h 1139"/>
                <a:gd name="T2" fmla="*/ 2147483647 w 1039"/>
                <a:gd name="T3" fmla="*/ 2147483647 h 1139"/>
                <a:gd name="T4" fmla="*/ 2147483647 w 1039"/>
                <a:gd name="T5" fmla="*/ 2147483647 h 1139"/>
                <a:gd name="T6" fmla="*/ 2147483647 w 1039"/>
                <a:gd name="T7" fmla="*/ 2147483647 h 1139"/>
                <a:gd name="T8" fmla="*/ 2147483647 w 1039"/>
                <a:gd name="T9" fmla="*/ 2147483647 h 1139"/>
                <a:gd name="T10" fmla="*/ 2147483647 w 1039"/>
                <a:gd name="T11" fmla="*/ 2147483647 h 1139"/>
                <a:gd name="T12" fmla="*/ 2147483647 w 1039"/>
                <a:gd name="T13" fmla="*/ 2147483647 h 1139"/>
                <a:gd name="T14" fmla="*/ 2147483647 w 1039"/>
                <a:gd name="T15" fmla="*/ 2147483647 h 1139"/>
                <a:gd name="T16" fmla="*/ 2147483647 w 1039"/>
                <a:gd name="T17" fmla="*/ 2147483647 h 1139"/>
                <a:gd name="T18" fmla="*/ 2147483647 w 1039"/>
                <a:gd name="T19" fmla="*/ 2147483647 h 1139"/>
                <a:gd name="T20" fmla="*/ 2147483647 w 1039"/>
                <a:gd name="T21" fmla="*/ 2147483647 h 1139"/>
                <a:gd name="T22" fmla="*/ 2147483647 w 1039"/>
                <a:gd name="T23" fmla="*/ 2147483647 h 1139"/>
                <a:gd name="T24" fmla="*/ 2147483647 w 1039"/>
                <a:gd name="T25" fmla="*/ 2147483647 h 1139"/>
                <a:gd name="T26" fmla="*/ 2147483647 w 1039"/>
                <a:gd name="T27" fmla="*/ 2147483647 h 1139"/>
                <a:gd name="T28" fmla="*/ 2147483647 w 1039"/>
                <a:gd name="T29" fmla="*/ 2147483647 h 1139"/>
                <a:gd name="T30" fmla="*/ 2147483647 w 1039"/>
                <a:gd name="T31" fmla="*/ 2147483647 h 1139"/>
                <a:gd name="T32" fmla="*/ 2147483647 w 1039"/>
                <a:gd name="T33" fmla="*/ 2147483647 h 1139"/>
                <a:gd name="T34" fmla="*/ 2147483647 w 1039"/>
                <a:gd name="T35" fmla="*/ 0 h 1139"/>
                <a:gd name="T36" fmla="*/ 2147483647 w 1039"/>
                <a:gd name="T37" fmla="*/ 2147483647 h 1139"/>
                <a:gd name="T38" fmla="*/ 2147483647 w 1039"/>
                <a:gd name="T39" fmla="*/ 2147483647 h 1139"/>
                <a:gd name="T40" fmla="*/ 2147483647 w 1039"/>
                <a:gd name="T41" fmla="*/ 2147483647 h 1139"/>
                <a:gd name="T42" fmla="*/ 2147483647 w 1039"/>
                <a:gd name="T43" fmla="*/ 2147483647 h 1139"/>
                <a:gd name="T44" fmla="*/ 2147483647 w 1039"/>
                <a:gd name="T45" fmla="*/ 2147483647 h 1139"/>
                <a:gd name="T46" fmla="*/ 2147483647 w 1039"/>
                <a:gd name="T47" fmla="*/ 2147483647 h 1139"/>
                <a:gd name="T48" fmla="*/ 2147483647 w 1039"/>
                <a:gd name="T49" fmla="*/ 2147483647 h 1139"/>
                <a:gd name="T50" fmla="*/ 2147483647 w 1039"/>
                <a:gd name="T51" fmla="*/ 2147483647 h 1139"/>
                <a:gd name="T52" fmla="*/ 2147483647 w 1039"/>
                <a:gd name="T53" fmla="*/ 2147483647 h 1139"/>
                <a:gd name="T54" fmla="*/ 0 w 1039"/>
                <a:gd name="T55" fmla="*/ 2147483647 h 1139"/>
                <a:gd name="T56" fmla="*/ 2147483647 w 1039"/>
                <a:gd name="T57" fmla="*/ 2147483647 h 1139"/>
                <a:gd name="T58" fmla="*/ 2147483647 w 1039"/>
                <a:gd name="T59" fmla="*/ 2147483647 h 1139"/>
                <a:gd name="T60" fmla="*/ 2147483647 w 1039"/>
                <a:gd name="T61" fmla="*/ 2147483647 h 1139"/>
                <a:gd name="T62" fmla="*/ 2147483647 w 1039"/>
                <a:gd name="T63" fmla="*/ 2147483647 h 1139"/>
                <a:gd name="T64" fmla="*/ 2147483647 w 1039"/>
                <a:gd name="T65" fmla="*/ 2147483647 h 1139"/>
                <a:gd name="T66" fmla="*/ 2147483647 w 1039"/>
                <a:gd name="T67" fmla="*/ 2147483647 h 1139"/>
                <a:gd name="T68" fmla="*/ 2147483647 w 1039"/>
                <a:gd name="T69" fmla="*/ 2147483647 h 1139"/>
                <a:gd name="T70" fmla="*/ 2147483647 w 1039"/>
                <a:gd name="T71" fmla="*/ 2147483647 h 1139"/>
                <a:gd name="T72" fmla="*/ 2147483647 w 1039"/>
                <a:gd name="T73" fmla="*/ 2147483647 h 1139"/>
                <a:gd name="T74" fmla="*/ 2147483647 w 1039"/>
                <a:gd name="T75" fmla="*/ 2147483647 h 1139"/>
                <a:gd name="T76" fmla="*/ 2147483647 w 1039"/>
                <a:gd name="T77" fmla="*/ 2147483647 h 1139"/>
                <a:gd name="T78" fmla="*/ 2147483647 w 1039"/>
                <a:gd name="T79" fmla="*/ 2147483647 h 1139"/>
                <a:gd name="T80" fmla="*/ 2147483647 w 1039"/>
                <a:gd name="T81" fmla="*/ 2147483647 h 1139"/>
                <a:gd name="T82" fmla="*/ 2147483647 w 1039"/>
                <a:gd name="T83" fmla="*/ 2147483647 h 1139"/>
                <a:gd name="T84" fmla="*/ 2147483647 w 1039"/>
                <a:gd name="T85" fmla="*/ 2147483647 h 1139"/>
                <a:gd name="T86" fmla="*/ 2147483647 w 1039"/>
                <a:gd name="T87" fmla="*/ 2147483647 h 1139"/>
                <a:gd name="T88" fmla="*/ 2147483647 w 1039"/>
                <a:gd name="T89" fmla="*/ 2147483647 h 1139"/>
                <a:gd name="T90" fmla="*/ 2147483647 w 1039"/>
                <a:gd name="T91" fmla="*/ 2147483647 h 1139"/>
                <a:gd name="T92" fmla="*/ 2147483647 w 1039"/>
                <a:gd name="T93" fmla="*/ 2147483647 h 1139"/>
                <a:gd name="T94" fmla="*/ 2147483647 w 1039"/>
                <a:gd name="T95" fmla="*/ 2147483647 h 11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39" h="1139">
                  <a:moveTo>
                    <a:pt x="668" y="1131"/>
                  </a:moveTo>
                  <a:lnTo>
                    <a:pt x="706" y="1121"/>
                  </a:lnTo>
                  <a:lnTo>
                    <a:pt x="743" y="1106"/>
                  </a:lnTo>
                  <a:lnTo>
                    <a:pt x="778" y="1087"/>
                  </a:lnTo>
                  <a:lnTo>
                    <a:pt x="812" y="1066"/>
                  </a:lnTo>
                  <a:lnTo>
                    <a:pt x="843" y="1039"/>
                  </a:lnTo>
                  <a:lnTo>
                    <a:pt x="873" y="1011"/>
                  </a:lnTo>
                  <a:lnTo>
                    <a:pt x="900" y="978"/>
                  </a:lnTo>
                  <a:lnTo>
                    <a:pt x="925" y="944"/>
                  </a:lnTo>
                  <a:lnTo>
                    <a:pt x="948" y="907"/>
                  </a:lnTo>
                  <a:lnTo>
                    <a:pt x="969" y="868"/>
                  </a:lnTo>
                  <a:lnTo>
                    <a:pt x="988" y="828"/>
                  </a:lnTo>
                  <a:lnTo>
                    <a:pt x="1003" y="785"/>
                  </a:lnTo>
                  <a:lnTo>
                    <a:pt x="1016" y="742"/>
                  </a:lnTo>
                  <a:lnTo>
                    <a:pt x="1027" y="697"/>
                  </a:lnTo>
                  <a:lnTo>
                    <a:pt x="1033" y="651"/>
                  </a:lnTo>
                  <a:lnTo>
                    <a:pt x="1038" y="605"/>
                  </a:lnTo>
                  <a:lnTo>
                    <a:pt x="1039" y="559"/>
                  </a:lnTo>
                  <a:lnTo>
                    <a:pt x="1037" y="512"/>
                  </a:lnTo>
                  <a:lnTo>
                    <a:pt x="1031" y="466"/>
                  </a:lnTo>
                  <a:lnTo>
                    <a:pt x="1022" y="422"/>
                  </a:lnTo>
                  <a:lnTo>
                    <a:pt x="1010" y="377"/>
                  </a:lnTo>
                  <a:lnTo>
                    <a:pt x="994" y="333"/>
                  </a:lnTo>
                  <a:lnTo>
                    <a:pt x="974" y="291"/>
                  </a:lnTo>
                  <a:lnTo>
                    <a:pt x="950" y="250"/>
                  </a:lnTo>
                  <a:lnTo>
                    <a:pt x="923" y="212"/>
                  </a:lnTo>
                  <a:lnTo>
                    <a:pt x="892" y="176"/>
                  </a:lnTo>
                  <a:lnTo>
                    <a:pt x="856" y="142"/>
                  </a:lnTo>
                  <a:lnTo>
                    <a:pt x="816" y="111"/>
                  </a:lnTo>
                  <a:lnTo>
                    <a:pt x="771" y="82"/>
                  </a:lnTo>
                  <a:lnTo>
                    <a:pt x="722" y="57"/>
                  </a:lnTo>
                  <a:lnTo>
                    <a:pt x="669" y="35"/>
                  </a:lnTo>
                  <a:lnTo>
                    <a:pt x="611" y="18"/>
                  </a:lnTo>
                  <a:lnTo>
                    <a:pt x="569" y="8"/>
                  </a:lnTo>
                  <a:lnTo>
                    <a:pt x="526" y="3"/>
                  </a:lnTo>
                  <a:lnTo>
                    <a:pt x="484" y="0"/>
                  </a:lnTo>
                  <a:lnTo>
                    <a:pt x="443" y="0"/>
                  </a:lnTo>
                  <a:lnTo>
                    <a:pt x="404" y="5"/>
                  </a:lnTo>
                  <a:lnTo>
                    <a:pt x="366" y="13"/>
                  </a:lnTo>
                  <a:lnTo>
                    <a:pt x="327" y="22"/>
                  </a:lnTo>
                  <a:lnTo>
                    <a:pt x="291" y="35"/>
                  </a:lnTo>
                  <a:lnTo>
                    <a:pt x="257" y="52"/>
                  </a:lnTo>
                  <a:lnTo>
                    <a:pt x="225" y="69"/>
                  </a:lnTo>
                  <a:lnTo>
                    <a:pt x="193" y="91"/>
                  </a:lnTo>
                  <a:lnTo>
                    <a:pt x="164" y="114"/>
                  </a:lnTo>
                  <a:lnTo>
                    <a:pt x="136" y="139"/>
                  </a:lnTo>
                  <a:lnTo>
                    <a:pt x="111" y="166"/>
                  </a:lnTo>
                  <a:lnTo>
                    <a:pt x="88" y="196"/>
                  </a:lnTo>
                  <a:lnTo>
                    <a:pt x="68" y="227"/>
                  </a:lnTo>
                  <a:lnTo>
                    <a:pt x="49" y="260"/>
                  </a:lnTo>
                  <a:lnTo>
                    <a:pt x="34" y="295"/>
                  </a:lnTo>
                  <a:lnTo>
                    <a:pt x="21" y="331"/>
                  </a:lnTo>
                  <a:lnTo>
                    <a:pt x="11" y="368"/>
                  </a:lnTo>
                  <a:lnTo>
                    <a:pt x="4" y="406"/>
                  </a:lnTo>
                  <a:lnTo>
                    <a:pt x="0" y="447"/>
                  </a:lnTo>
                  <a:lnTo>
                    <a:pt x="0" y="487"/>
                  </a:lnTo>
                  <a:lnTo>
                    <a:pt x="2" y="529"/>
                  </a:lnTo>
                  <a:lnTo>
                    <a:pt x="9" y="570"/>
                  </a:lnTo>
                  <a:lnTo>
                    <a:pt x="17" y="614"/>
                  </a:lnTo>
                  <a:lnTo>
                    <a:pt x="32" y="656"/>
                  </a:lnTo>
                  <a:lnTo>
                    <a:pt x="48" y="700"/>
                  </a:lnTo>
                  <a:lnTo>
                    <a:pt x="70" y="744"/>
                  </a:lnTo>
                  <a:lnTo>
                    <a:pt x="95" y="787"/>
                  </a:lnTo>
                  <a:lnTo>
                    <a:pt x="124" y="831"/>
                  </a:lnTo>
                  <a:lnTo>
                    <a:pt x="157" y="875"/>
                  </a:lnTo>
                  <a:lnTo>
                    <a:pt x="175" y="895"/>
                  </a:lnTo>
                  <a:lnTo>
                    <a:pt x="192" y="915"/>
                  </a:lnTo>
                  <a:lnTo>
                    <a:pt x="209" y="934"/>
                  </a:lnTo>
                  <a:lnTo>
                    <a:pt x="226" y="951"/>
                  </a:lnTo>
                  <a:lnTo>
                    <a:pt x="243" y="969"/>
                  </a:lnTo>
                  <a:lnTo>
                    <a:pt x="261" y="984"/>
                  </a:lnTo>
                  <a:lnTo>
                    <a:pt x="277" y="999"/>
                  </a:lnTo>
                  <a:lnTo>
                    <a:pt x="295" y="1013"/>
                  </a:lnTo>
                  <a:lnTo>
                    <a:pt x="311" y="1027"/>
                  </a:lnTo>
                  <a:lnTo>
                    <a:pt x="327" y="1039"/>
                  </a:lnTo>
                  <a:lnTo>
                    <a:pt x="345" y="1051"/>
                  </a:lnTo>
                  <a:lnTo>
                    <a:pt x="361" y="1062"/>
                  </a:lnTo>
                  <a:lnTo>
                    <a:pt x="378" y="1073"/>
                  </a:lnTo>
                  <a:lnTo>
                    <a:pt x="394" y="1082"/>
                  </a:lnTo>
                  <a:lnTo>
                    <a:pt x="410" y="1091"/>
                  </a:lnTo>
                  <a:lnTo>
                    <a:pt x="427" y="1098"/>
                  </a:lnTo>
                  <a:lnTo>
                    <a:pt x="442" y="1106"/>
                  </a:lnTo>
                  <a:lnTo>
                    <a:pt x="458" y="1113"/>
                  </a:lnTo>
                  <a:lnTo>
                    <a:pt x="475" y="1118"/>
                  </a:lnTo>
                  <a:lnTo>
                    <a:pt x="490" y="1123"/>
                  </a:lnTo>
                  <a:lnTo>
                    <a:pt x="505" y="1128"/>
                  </a:lnTo>
                  <a:lnTo>
                    <a:pt x="520" y="1131"/>
                  </a:lnTo>
                  <a:lnTo>
                    <a:pt x="536" y="1134"/>
                  </a:lnTo>
                  <a:lnTo>
                    <a:pt x="551" y="1137"/>
                  </a:lnTo>
                  <a:lnTo>
                    <a:pt x="566" y="1138"/>
                  </a:lnTo>
                  <a:lnTo>
                    <a:pt x="582" y="1139"/>
                  </a:lnTo>
                  <a:lnTo>
                    <a:pt x="596" y="1139"/>
                  </a:lnTo>
                  <a:lnTo>
                    <a:pt x="611" y="1139"/>
                  </a:lnTo>
                  <a:lnTo>
                    <a:pt x="625" y="1138"/>
                  </a:lnTo>
                  <a:lnTo>
                    <a:pt x="639" y="1137"/>
                  </a:lnTo>
                  <a:lnTo>
                    <a:pt x="654" y="1134"/>
                  </a:lnTo>
                  <a:lnTo>
                    <a:pt x="668" y="113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57">
              <a:extLst>
                <a:ext uri="{FF2B5EF4-FFF2-40B4-BE49-F238E27FC236}">
                  <a16:creationId xmlns:a16="http://schemas.microsoft.com/office/drawing/2014/main" id="{EC28FC9A-BF4D-42EA-BBA8-757B6AAC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944563"/>
              <a:ext cx="1030288" cy="1539875"/>
            </a:xfrm>
            <a:custGeom>
              <a:avLst/>
              <a:gdLst>
                <a:gd name="T0" fmla="*/ 2147483647 w 3248"/>
                <a:gd name="T1" fmla="*/ 2147483647 h 4850"/>
                <a:gd name="T2" fmla="*/ 2147483647 w 3248"/>
                <a:gd name="T3" fmla="*/ 2147483647 h 4850"/>
                <a:gd name="T4" fmla="*/ 2147483647 w 3248"/>
                <a:gd name="T5" fmla="*/ 2147483647 h 4850"/>
                <a:gd name="T6" fmla="*/ 2147483647 w 3248"/>
                <a:gd name="T7" fmla="*/ 2147483647 h 4850"/>
                <a:gd name="T8" fmla="*/ 2147483647 w 3248"/>
                <a:gd name="T9" fmla="*/ 2147483647 h 4850"/>
                <a:gd name="T10" fmla="*/ 2147483647 w 3248"/>
                <a:gd name="T11" fmla="*/ 2147483647 h 4850"/>
                <a:gd name="T12" fmla="*/ 2147483647 w 3248"/>
                <a:gd name="T13" fmla="*/ 2147483647 h 4850"/>
                <a:gd name="T14" fmla="*/ 2147483647 w 3248"/>
                <a:gd name="T15" fmla="*/ 2147483647 h 4850"/>
                <a:gd name="T16" fmla="*/ 2147483647 w 3248"/>
                <a:gd name="T17" fmla="*/ 2147483647 h 4850"/>
                <a:gd name="T18" fmla="*/ 2147483647 w 3248"/>
                <a:gd name="T19" fmla="*/ 2147483647 h 4850"/>
                <a:gd name="T20" fmla="*/ 2147483647 w 3248"/>
                <a:gd name="T21" fmla="*/ 2147483647 h 4850"/>
                <a:gd name="T22" fmla="*/ 2147483647 w 3248"/>
                <a:gd name="T23" fmla="*/ 2147483647 h 4850"/>
                <a:gd name="T24" fmla="*/ 2147483647 w 3248"/>
                <a:gd name="T25" fmla="*/ 2147483647 h 4850"/>
                <a:gd name="T26" fmla="*/ 2147483647 w 3248"/>
                <a:gd name="T27" fmla="*/ 2147483647 h 4850"/>
                <a:gd name="T28" fmla="*/ 2147483647 w 3248"/>
                <a:gd name="T29" fmla="*/ 2147483647 h 4850"/>
                <a:gd name="T30" fmla="*/ 2147483647 w 3248"/>
                <a:gd name="T31" fmla="*/ 2147483647 h 4850"/>
                <a:gd name="T32" fmla="*/ 2147483647 w 3248"/>
                <a:gd name="T33" fmla="*/ 2147483647 h 4850"/>
                <a:gd name="T34" fmla="*/ 2147483647 w 3248"/>
                <a:gd name="T35" fmla="*/ 2147483647 h 4850"/>
                <a:gd name="T36" fmla="*/ 2147483647 w 3248"/>
                <a:gd name="T37" fmla="*/ 2147483647 h 4850"/>
                <a:gd name="T38" fmla="*/ 2147483647 w 3248"/>
                <a:gd name="T39" fmla="*/ 2147483647 h 4850"/>
                <a:gd name="T40" fmla="*/ 2147483647 w 3248"/>
                <a:gd name="T41" fmla="*/ 2147483647 h 4850"/>
                <a:gd name="T42" fmla="*/ 2147483647 w 3248"/>
                <a:gd name="T43" fmla="*/ 2147483647 h 4850"/>
                <a:gd name="T44" fmla="*/ 2147483647 w 3248"/>
                <a:gd name="T45" fmla="*/ 2147483647 h 4850"/>
                <a:gd name="T46" fmla="*/ 2147483647 w 3248"/>
                <a:gd name="T47" fmla="*/ 2147483647 h 4850"/>
                <a:gd name="T48" fmla="*/ 2147483647 w 3248"/>
                <a:gd name="T49" fmla="*/ 2147483647 h 4850"/>
                <a:gd name="T50" fmla="*/ 2147483647 w 3248"/>
                <a:gd name="T51" fmla="*/ 2147483647 h 4850"/>
                <a:gd name="T52" fmla="*/ 2147483647 w 3248"/>
                <a:gd name="T53" fmla="*/ 2147483647 h 4850"/>
                <a:gd name="T54" fmla="*/ 2147483647 w 3248"/>
                <a:gd name="T55" fmla="*/ 2147483647 h 4850"/>
                <a:gd name="T56" fmla="*/ 2147483647 w 3248"/>
                <a:gd name="T57" fmla="*/ 2147483647 h 4850"/>
                <a:gd name="T58" fmla="*/ 2147483647 w 3248"/>
                <a:gd name="T59" fmla="*/ 2147483647 h 4850"/>
                <a:gd name="T60" fmla="*/ 2147483647 w 3248"/>
                <a:gd name="T61" fmla="*/ 2147483647 h 4850"/>
                <a:gd name="T62" fmla="*/ 2147483647 w 3248"/>
                <a:gd name="T63" fmla="*/ 2147483647 h 4850"/>
                <a:gd name="T64" fmla="*/ 2147483647 w 3248"/>
                <a:gd name="T65" fmla="*/ 2147483647 h 4850"/>
                <a:gd name="T66" fmla="*/ 2147483647 w 3248"/>
                <a:gd name="T67" fmla="*/ 2147483647 h 4850"/>
                <a:gd name="T68" fmla="*/ 2147483647 w 3248"/>
                <a:gd name="T69" fmla="*/ 2147483647 h 4850"/>
                <a:gd name="T70" fmla="*/ 2147483647 w 3248"/>
                <a:gd name="T71" fmla="*/ 2147483647 h 4850"/>
                <a:gd name="T72" fmla="*/ 2147483647 w 3248"/>
                <a:gd name="T73" fmla="*/ 2147483647 h 4850"/>
                <a:gd name="T74" fmla="*/ 2147483647 w 3248"/>
                <a:gd name="T75" fmla="*/ 2147483647 h 4850"/>
                <a:gd name="T76" fmla="*/ 2147483647 w 3248"/>
                <a:gd name="T77" fmla="*/ 2147483647 h 4850"/>
                <a:gd name="T78" fmla="*/ 2147483647 w 3248"/>
                <a:gd name="T79" fmla="*/ 2147483647 h 4850"/>
                <a:gd name="T80" fmla="*/ 2147483647 w 3248"/>
                <a:gd name="T81" fmla="*/ 2147483647 h 4850"/>
                <a:gd name="T82" fmla="*/ 2147483647 w 3248"/>
                <a:gd name="T83" fmla="*/ 2147483647 h 4850"/>
                <a:gd name="T84" fmla="*/ 2147483647 w 3248"/>
                <a:gd name="T85" fmla="*/ 2147483647 h 4850"/>
                <a:gd name="T86" fmla="*/ 2147483647 w 3248"/>
                <a:gd name="T87" fmla="*/ 2147483647 h 4850"/>
                <a:gd name="T88" fmla="*/ 2147483647 w 3248"/>
                <a:gd name="T89" fmla="*/ 2147483647 h 4850"/>
                <a:gd name="T90" fmla="*/ 2147483647 w 3248"/>
                <a:gd name="T91" fmla="*/ 2147483647 h 4850"/>
                <a:gd name="T92" fmla="*/ 2147483647 w 3248"/>
                <a:gd name="T93" fmla="*/ 2147483647 h 4850"/>
                <a:gd name="T94" fmla="*/ 2147483647 w 3248"/>
                <a:gd name="T95" fmla="*/ 2147483647 h 4850"/>
                <a:gd name="T96" fmla="*/ 2147483647 w 3248"/>
                <a:gd name="T97" fmla="*/ 2147483647 h 4850"/>
                <a:gd name="T98" fmla="*/ 0 w 3248"/>
                <a:gd name="T99" fmla="*/ 2147483647 h 48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48" h="4850">
                  <a:moveTo>
                    <a:pt x="0" y="2049"/>
                  </a:moveTo>
                  <a:lnTo>
                    <a:pt x="17" y="1913"/>
                  </a:lnTo>
                  <a:lnTo>
                    <a:pt x="45" y="1778"/>
                  </a:lnTo>
                  <a:lnTo>
                    <a:pt x="83" y="1642"/>
                  </a:lnTo>
                  <a:lnTo>
                    <a:pt x="132" y="1506"/>
                  </a:lnTo>
                  <a:lnTo>
                    <a:pt x="191" y="1373"/>
                  </a:lnTo>
                  <a:lnTo>
                    <a:pt x="259" y="1241"/>
                  </a:lnTo>
                  <a:lnTo>
                    <a:pt x="334" y="1112"/>
                  </a:lnTo>
                  <a:lnTo>
                    <a:pt x="418" y="986"/>
                  </a:lnTo>
                  <a:lnTo>
                    <a:pt x="509" y="865"/>
                  </a:lnTo>
                  <a:lnTo>
                    <a:pt x="605" y="748"/>
                  </a:lnTo>
                  <a:lnTo>
                    <a:pt x="708" y="638"/>
                  </a:lnTo>
                  <a:lnTo>
                    <a:pt x="814" y="533"/>
                  </a:lnTo>
                  <a:lnTo>
                    <a:pt x="927" y="436"/>
                  </a:lnTo>
                  <a:lnTo>
                    <a:pt x="1041" y="346"/>
                  </a:lnTo>
                  <a:lnTo>
                    <a:pt x="1160" y="265"/>
                  </a:lnTo>
                  <a:lnTo>
                    <a:pt x="1282" y="193"/>
                  </a:lnTo>
                  <a:lnTo>
                    <a:pt x="1404" y="132"/>
                  </a:lnTo>
                  <a:lnTo>
                    <a:pt x="1527" y="81"/>
                  </a:lnTo>
                  <a:lnTo>
                    <a:pt x="1651" y="42"/>
                  </a:lnTo>
                  <a:lnTo>
                    <a:pt x="1775" y="15"/>
                  </a:lnTo>
                  <a:lnTo>
                    <a:pt x="1898" y="1"/>
                  </a:lnTo>
                  <a:lnTo>
                    <a:pt x="2019" y="0"/>
                  </a:lnTo>
                  <a:lnTo>
                    <a:pt x="2138" y="14"/>
                  </a:lnTo>
                  <a:lnTo>
                    <a:pt x="2255" y="44"/>
                  </a:lnTo>
                  <a:lnTo>
                    <a:pt x="2368" y="89"/>
                  </a:lnTo>
                  <a:lnTo>
                    <a:pt x="2476" y="150"/>
                  </a:lnTo>
                  <a:lnTo>
                    <a:pt x="2581" y="228"/>
                  </a:lnTo>
                  <a:lnTo>
                    <a:pt x="2679" y="325"/>
                  </a:lnTo>
                  <a:lnTo>
                    <a:pt x="2772" y="441"/>
                  </a:lnTo>
                  <a:lnTo>
                    <a:pt x="2857" y="576"/>
                  </a:lnTo>
                  <a:lnTo>
                    <a:pt x="2936" y="731"/>
                  </a:lnTo>
                  <a:lnTo>
                    <a:pt x="3006" y="907"/>
                  </a:lnTo>
                  <a:lnTo>
                    <a:pt x="3029" y="990"/>
                  </a:lnTo>
                  <a:lnTo>
                    <a:pt x="3041" y="1080"/>
                  </a:lnTo>
                  <a:lnTo>
                    <a:pt x="3044" y="1177"/>
                  </a:lnTo>
                  <a:lnTo>
                    <a:pt x="3038" y="1279"/>
                  </a:lnTo>
                  <a:lnTo>
                    <a:pt x="3026" y="1388"/>
                  </a:lnTo>
                  <a:lnTo>
                    <a:pt x="3007" y="1502"/>
                  </a:lnTo>
                  <a:lnTo>
                    <a:pt x="2982" y="1621"/>
                  </a:lnTo>
                  <a:lnTo>
                    <a:pt x="2953" y="1743"/>
                  </a:lnTo>
                  <a:lnTo>
                    <a:pt x="2919" y="1869"/>
                  </a:lnTo>
                  <a:lnTo>
                    <a:pt x="2883" y="1996"/>
                  </a:lnTo>
                  <a:lnTo>
                    <a:pt x="2845" y="2127"/>
                  </a:lnTo>
                  <a:lnTo>
                    <a:pt x="2807" y="2258"/>
                  </a:lnTo>
                  <a:lnTo>
                    <a:pt x="2768" y="2391"/>
                  </a:lnTo>
                  <a:lnTo>
                    <a:pt x="2730" y="2524"/>
                  </a:lnTo>
                  <a:lnTo>
                    <a:pt x="2693" y="2657"/>
                  </a:lnTo>
                  <a:lnTo>
                    <a:pt x="2659" y="2789"/>
                  </a:lnTo>
                  <a:lnTo>
                    <a:pt x="2627" y="2918"/>
                  </a:lnTo>
                  <a:lnTo>
                    <a:pt x="2601" y="3046"/>
                  </a:lnTo>
                  <a:lnTo>
                    <a:pt x="2580" y="3172"/>
                  </a:lnTo>
                  <a:lnTo>
                    <a:pt x="2565" y="3294"/>
                  </a:lnTo>
                  <a:lnTo>
                    <a:pt x="2557" y="3412"/>
                  </a:lnTo>
                  <a:lnTo>
                    <a:pt x="2557" y="3525"/>
                  </a:lnTo>
                  <a:lnTo>
                    <a:pt x="2566" y="3633"/>
                  </a:lnTo>
                  <a:lnTo>
                    <a:pt x="2584" y="3736"/>
                  </a:lnTo>
                  <a:lnTo>
                    <a:pt x="2614" y="3832"/>
                  </a:lnTo>
                  <a:lnTo>
                    <a:pt x="2655" y="3921"/>
                  </a:lnTo>
                  <a:lnTo>
                    <a:pt x="2709" y="4003"/>
                  </a:lnTo>
                  <a:lnTo>
                    <a:pt x="2775" y="4076"/>
                  </a:lnTo>
                  <a:lnTo>
                    <a:pt x="2857" y="4142"/>
                  </a:lnTo>
                  <a:lnTo>
                    <a:pt x="2953" y="4196"/>
                  </a:lnTo>
                  <a:lnTo>
                    <a:pt x="3066" y="4242"/>
                  </a:lnTo>
                  <a:lnTo>
                    <a:pt x="3196" y="4277"/>
                  </a:lnTo>
                  <a:lnTo>
                    <a:pt x="3204" y="4304"/>
                  </a:lnTo>
                  <a:lnTo>
                    <a:pt x="3213" y="4335"/>
                  </a:lnTo>
                  <a:lnTo>
                    <a:pt x="3222" y="4368"/>
                  </a:lnTo>
                  <a:lnTo>
                    <a:pt x="3229" y="4403"/>
                  </a:lnTo>
                  <a:lnTo>
                    <a:pt x="3235" y="4438"/>
                  </a:lnTo>
                  <a:lnTo>
                    <a:pt x="3240" y="4470"/>
                  </a:lnTo>
                  <a:lnTo>
                    <a:pt x="3245" y="4502"/>
                  </a:lnTo>
                  <a:lnTo>
                    <a:pt x="3248" y="4530"/>
                  </a:lnTo>
                  <a:lnTo>
                    <a:pt x="3203" y="4596"/>
                  </a:lnTo>
                  <a:lnTo>
                    <a:pt x="3157" y="4654"/>
                  </a:lnTo>
                  <a:lnTo>
                    <a:pt x="3110" y="4703"/>
                  </a:lnTo>
                  <a:lnTo>
                    <a:pt x="3062" y="4745"/>
                  </a:lnTo>
                  <a:lnTo>
                    <a:pt x="3013" y="4779"/>
                  </a:lnTo>
                  <a:lnTo>
                    <a:pt x="2964" y="4806"/>
                  </a:lnTo>
                  <a:lnTo>
                    <a:pt x="2914" y="4827"/>
                  </a:lnTo>
                  <a:lnTo>
                    <a:pt x="2865" y="4841"/>
                  </a:lnTo>
                  <a:lnTo>
                    <a:pt x="2815" y="4849"/>
                  </a:lnTo>
                  <a:lnTo>
                    <a:pt x="2765" y="4850"/>
                  </a:lnTo>
                  <a:lnTo>
                    <a:pt x="2714" y="4846"/>
                  </a:lnTo>
                  <a:lnTo>
                    <a:pt x="2665" y="4836"/>
                  </a:lnTo>
                  <a:lnTo>
                    <a:pt x="2616" y="4821"/>
                  </a:lnTo>
                  <a:lnTo>
                    <a:pt x="2568" y="4801"/>
                  </a:lnTo>
                  <a:lnTo>
                    <a:pt x="2521" y="4777"/>
                  </a:lnTo>
                  <a:lnTo>
                    <a:pt x="2475" y="4748"/>
                  </a:lnTo>
                  <a:lnTo>
                    <a:pt x="2431" y="4715"/>
                  </a:lnTo>
                  <a:lnTo>
                    <a:pt x="2387" y="4678"/>
                  </a:lnTo>
                  <a:lnTo>
                    <a:pt x="2345" y="4637"/>
                  </a:lnTo>
                  <a:lnTo>
                    <a:pt x="2306" y="4594"/>
                  </a:lnTo>
                  <a:lnTo>
                    <a:pt x="2268" y="4547"/>
                  </a:lnTo>
                  <a:lnTo>
                    <a:pt x="2232" y="4496"/>
                  </a:lnTo>
                  <a:lnTo>
                    <a:pt x="2198" y="4445"/>
                  </a:lnTo>
                  <a:lnTo>
                    <a:pt x="2167" y="4391"/>
                  </a:lnTo>
                  <a:lnTo>
                    <a:pt x="2138" y="4334"/>
                  </a:lnTo>
                  <a:lnTo>
                    <a:pt x="2112" y="4276"/>
                  </a:lnTo>
                  <a:lnTo>
                    <a:pt x="2089" y="4217"/>
                  </a:lnTo>
                  <a:lnTo>
                    <a:pt x="2069" y="4157"/>
                  </a:lnTo>
                  <a:lnTo>
                    <a:pt x="2052" y="4096"/>
                  </a:lnTo>
                  <a:lnTo>
                    <a:pt x="2039" y="4034"/>
                  </a:lnTo>
                  <a:lnTo>
                    <a:pt x="2030" y="3973"/>
                  </a:lnTo>
                  <a:lnTo>
                    <a:pt x="2024" y="3910"/>
                  </a:lnTo>
                  <a:lnTo>
                    <a:pt x="2020" y="3837"/>
                  </a:lnTo>
                  <a:lnTo>
                    <a:pt x="2021" y="3765"/>
                  </a:lnTo>
                  <a:lnTo>
                    <a:pt x="2025" y="3694"/>
                  </a:lnTo>
                  <a:lnTo>
                    <a:pt x="2030" y="3623"/>
                  </a:lnTo>
                  <a:lnTo>
                    <a:pt x="2039" y="3554"/>
                  </a:lnTo>
                  <a:lnTo>
                    <a:pt x="2051" y="3485"/>
                  </a:lnTo>
                  <a:lnTo>
                    <a:pt x="2064" y="3416"/>
                  </a:lnTo>
                  <a:lnTo>
                    <a:pt x="2079" y="3348"/>
                  </a:lnTo>
                  <a:lnTo>
                    <a:pt x="2097" y="3281"/>
                  </a:lnTo>
                  <a:lnTo>
                    <a:pt x="2116" y="3213"/>
                  </a:lnTo>
                  <a:lnTo>
                    <a:pt x="2137" y="3147"/>
                  </a:lnTo>
                  <a:lnTo>
                    <a:pt x="2159" y="3081"/>
                  </a:lnTo>
                  <a:lnTo>
                    <a:pt x="2183" y="3014"/>
                  </a:lnTo>
                  <a:lnTo>
                    <a:pt x="2207" y="2949"/>
                  </a:lnTo>
                  <a:lnTo>
                    <a:pt x="2232" y="2882"/>
                  </a:lnTo>
                  <a:lnTo>
                    <a:pt x="2257" y="2817"/>
                  </a:lnTo>
                  <a:lnTo>
                    <a:pt x="2309" y="2686"/>
                  </a:lnTo>
                  <a:lnTo>
                    <a:pt x="2361" y="2555"/>
                  </a:lnTo>
                  <a:lnTo>
                    <a:pt x="2387" y="2490"/>
                  </a:lnTo>
                  <a:lnTo>
                    <a:pt x="2412" y="2423"/>
                  </a:lnTo>
                  <a:lnTo>
                    <a:pt x="2436" y="2356"/>
                  </a:lnTo>
                  <a:lnTo>
                    <a:pt x="2459" y="2290"/>
                  </a:lnTo>
                  <a:lnTo>
                    <a:pt x="2481" y="2223"/>
                  </a:lnTo>
                  <a:lnTo>
                    <a:pt x="2502" y="2157"/>
                  </a:lnTo>
                  <a:lnTo>
                    <a:pt x="2520" y="2088"/>
                  </a:lnTo>
                  <a:lnTo>
                    <a:pt x="2538" y="2020"/>
                  </a:lnTo>
                  <a:lnTo>
                    <a:pt x="2553" y="1952"/>
                  </a:lnTo>
                  <a:lnTo>
                    <a:pt x="2566" y="1882"/>
                  </a:lnTo>
                  <a:lnTo>
                    <a:pt x="2577" y="1812"/>
                  </a:lnTo>
                  <a:lnTo>
                    <a:pt x="2586" y="1741"/>
                  </a:lnTo>
                  <a:lnTo>
                    <a:pt x="2590" y="1679"/>
                  </a:lnTo>
                  <a:lnTo>
                    <a:pt x="2590" y="1618"/>
                  </a:lnTo>
                  <a:lnTo>
                    <a:pt x="2586" y="1555"/>
                  </a:lnTo>
                  <a:lnTo>
                    <a:pt x="2578" y="1493"/>
                  </a:lnTo>
                  <a:lnTo>
                    <a:pt x="2567" y="1432"/>
                  </a:lnTo>
                  <a:lnTo>
                    <a:pt x="2552" y="1371"/>
                  </a:lnTo>
                  <a:lnTo>
                    <a:pt x="2533" y="1311"/>
                  </a:lnTo>
                  <a:lnTo>
                    <a:pt x="2511" y="1251"/>
                  </a:lnTo>
                  <a:lnTo>
                    <a:pt x="2486" y="1193"/>
                  </a:lnTo>
                  <a:lnTo>
                    <a:pt x="2458" y="1135"/>
                  </a:lnTo>
                  <a:lnTo>
                    <a:pt x="2427" y="1080"/>
                  </a:lnTo>
                  <a:lnTo>
                    <a:pt x="2394" y="1025"/>
                  </a:lnTo>
                  <a:lnTo>
                    <a:pt x="2356" y="971"/>
                  </a:lnTo>
                  <a:lnTo>
                    <a:pt x="2317" y="920"/>
                  </a:lnTo>
                  <a:lnTo>
                    <a:pt x="2276" y="871"/>
                  </a:lnTo>
                  <a:lnTo>
                    <a:pt x="2232" y="824"/>
                  </a:lnTo>
                  <a:lnTo>
                    <a:pt x="2185" y="779"/>
                  </a:lnTo>
                  <a:lnTo>
                    <a:pt x="2137" y="737"/>
                  </a:lnTo>
                  <a:lnTo>
                    <a:pt x="2087" y="698"/>
                  </a:lnTo>
                  <a:lnTo>
                    <a:pt x="2034" y="660"/>
                  </a:lnTo>
                  <a:lnTo>
                    <a:pt x="1981" y="627"/>
                  </a:lnTo>
                  <a:lnTo>
                    <a:pt x="1925" y="596"/>
                  </a:lnTo>
                  <a:lnTo>
                    <a:pt x="1868" y="568"/>
                  </a:lnTo>
                  <a:lnTo>
                    <a:pt x="1810" y="544"/>
                  </a:lnTo>
                  <a:lnTo>
                    <a:pt x="1750" y="524"/>
                  </a:lnTo>
                  <a:lnTo>
                    <a:pt x="1689" y="507"/>
                  </a:lnTo>
                  <a:lnTo>
                    <a:pt x="1626" y="495"/>
                  </a:lnTo>
                  <a:lnTo>
                    <a:pt x="1564" y="486"/>
                  </a:lnTo>
                  <a:lnTo>
                    <a:pt x="1500" y="481"/>
                  </a:lnTo>
                  <a:lnTo>
                    <a:pt x="1436" y="481"/>
                  </a:lnTo>
                  <a:lnTo>
                    <a:pt x="1371" y="487"/>
                  </a:lnTo>
                  <a:lnTo>
                    <a:pt x="1307" y="496"/>
                  </a:lnTo>
                  <a:lnTo>
                    <a:pt x="1251" y="509"/>
                  </a:lnTo>
                  <a:lnTo>
                    <a:pt x="1198" y="526"/>
                  </a:lnTo>
                  <a:lnTo>
                    <a:pt x="1145" y="547"/>
                  </a:lnTo>
                  <a:lnTo>
                    <a:pt x="1096" y="572"/>
                  </a:lnTo>
                  <a:lnTo>
                    <a:pt x="1049" y="600"/>
                  </a:lnTo>
                  <a:lnTo>
                    <a:pt x="1003" y="632"/>
                  </a:lnTo>
                  <a:lnTo>
                    <a:pt x="961" y="667"/>
                  </a:lnTo>
                  <a:lnTo>
                    <a:pt x="919" y="706"/>
                  </a:lnTo>
                  <a:lnTo>
                    <a:pt x="880" y="747"/>
                  </a:lnTo>
                  <a:lnTo>
                    <a:pt x="842" y="790"/>
                  </a:lnTo>
                  <a:lnTo>
                    <a:pt x="806" y="837"/>
                  </a:lnTo>
                  <a:lnTo>
                    <a:pt x="772" y="885"/>
                  </a:lnTo>
                  <a:lnTo>
                    <a:pt x="740" y="935"/>
                  </a:lnTo>
                  <a:lnTo>
                    <a:pt x="710" y="988"/>
                  </a:lnTo>
                  <a:lnTo>
                    <a:pt x="680" y="1041"/>
                  </a:lnTo>
                  <a:lnTo>
                    <a:pt x="653" y="1096"/>
                  </a:lnTo>
                  <a:lnTo>
                    <a:pt x="628" y="1153"/>
                  </a:lnTo>
                  <a:lnTo>
                    <a:pt x="604" y="1209"/>
                  </a:lnTo>
                  <a:lnTo>
                    <a:pt x="581" y="1268"/>
                  </a:lnTo>
                  <a:lnTo>
                    <a:pt x="560" y="1326"/>
                  </a:lnTo>
                  <a:lnTo>
                    <a:pt x="541" y="1385"/>
                  </a:lnTo>
                  <a:lnTo>
                    <a:pt x="523" y="1444"/>
                  </a:lnTo>
                  <a:lnTo>
                    <a:pt x="506" y="1503"/>
                  </a:lnTo>
                  <a:lnTo>
                    <a:pt x="490" y="1562"/>
                  </a:lnTo>
                  <a:lnTo>
                    <a:pt x="477" y="1620"/>
                  </a:lnTo>
                  <a:lnTo>
                    <a:pt x="464" y="1678"/>
                  </a:lnTo>
                  <a:lnTo>
                    <a:pt x="453" y="1734"/>
                  </a:lnTo>
                  <a:lnTo>
                    <a:pt x="442" y="1790"/>
                  </a:lnTo>
                  <a:lnTo>
                    <a:pt x="434" y="1843"/>
                  </a:lnTo>
                  <a:lnTo>
                    <a:pt x="426" y="1897"/>
                  </a:lnTo>
                  <a:lnTo>
                    <a:pt x="419" y="1947"/>
                  </a:lnTo>
                  <a:lnTo>
                    <a:pt x="414" y="1996"/>
                  </a:lnTo>
                  <a:lnTo>
                    <a:pt x="0" y="2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58">
              <a:extLst>
                <a:ext uri="{FF2B5EF4-FFF2-40B4-BE49-F238E27FC236}">
                  <a16:creationId xmlns:a16="http://schemas.microsoft.com/office/drawing/2014/main" id="{D1333636-B80F-4617-8BA2-1F8A55714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6" y="860425"/>
              <a:ext cx="646113" cy="909637"/>
            </a:xfrm>
            <a:custGeom>
              <a:avLst/>
              <a:gdLst>
                <a:gd name="T0" fmla="*/ 2147483647 w 2034"/>
                <a:gd name="T1" fmla="*/ 2147483647 h 2866"/>
                <a:gd name="T2" fmla="*/ 2147483647 w 2034"/>
                <a:gd name="T3" fmla="*/ 2147483647 h 2866"/>
                <a:gd name="T4" fmla="*/ 2147483647 w 2034"/>
                <a:gd name="T5" fmla="*/ 2147483647 h 2866"/>
                <a:gd name="T6" fmla="*/ 2147483647 w 2034"/>
                <a:gd name="T7" fmla="*/ 2147483647 h 2866"/>
                <a:gd name="T8" fmla="*/ 2147483647 w 2034"/>
                <a:gd name="T9" fmla="*/ 2147483647 h 2866"/>
                <a:gd name="T10" fmla="*/ 2147483647 w 2034"/>
                <a:gd name="T11" fmla="*/ 2147483647 h 2866"/>
                <a:gd name="T12" fmla="*/ 2147483647 w 2034"/>
                <a:gd name="T13" fmla="*/ 2147483647 h 2866"/>
                <a:gd name="T14" fmla="*/ 2147483647 w 2034"/>
                <a:gd name="T15" fmla="*/ 2147483647 h 2866"/>
                <a:gd name="T16" fmla="*/ 2147483647 w 2034"/>
                <a:gd name="T17" fmla="*/ 2147483647 h 2866"/>
                <a:gd name="T18" fmla="*/ 2147483647 w 2034"/>
                <a:gd name="T19" fmla="*/ 2147483647 h 2866"/>
                <a:gd name="T20" fmla="*/ 2147483647 w 2034"/>
                <a:gd name="T21" fmla="*/ 2147483647 h 2866"/>
                <a:gd name="T22" fmla="*/ 2147483647 w 2034"/>
                <a:gd name="T23" fmla="*/ 2147483647 h 2866"/>
                <a:gd name="T24" fmla="*/ 2147483647 w 2034"/>
                <a:gd name="T25" fmla="*/ 2147483647 h 2866"/>
                <a:gd name="T26" fmla="*/ 2147483647 w 2034"/>
                <a:gd name="T27" fmla="*/ 2147483647 h 2866"/>
                <a:gd name="T28" fmla="*/ 2147483647 w 2034"/>
                <a:gd name="T29" fmla="*/ 2147483647 h 2866"/>
                <a:gd name="T30" fmla="*/ 2147483647 w 2034"/>
                <a:gd name="T31" fmla="*/ 2147483647 h 2866"/>
                <a:gd name="T32" fmla="*/ 2147483647 w 2034"/>
                <a:gd name="T33" fmla="*/ 2147483647 h 2866"/>
                <a:gd name="T34" fmla="*/ 0 w 2034"/>
                <a:gd name="T35" fmla="*/ 2147483647 h 2866"/>
                <a:gd name="T36" fmla="*/ 2147483647 w 2034"/>
                <a:gd name="T37" fmla="*/ 2147483647 h 2866"/>
                <a:gd name="T38" fmla="*/ 2147483647 w 2034"/>
                <a:gd name="T39" fmla="*/ 2147483647 h 2866"/>
                <a:gd name="T40" fmla="*/ 2147483647 w 2034"/>
                <a:gd name="T41" fmla="*/ 2147483647 h 2866"/>
                <a:gd name="T42" fmla="*/ 2147483647 w 2034"/>
                <a:gd name="T43" fmla="*/ 2147483647 h 2866"/>
                <a:gd name="T44" fmla="*/ 2147483647 w 2034"/>
                <a:gd name="T45" fmla="*/ 2147483647 h 2866"/>
                <a:gd name="T46" fmla="*/ 2147483647 w 2034"/>
                <a:gd name="T47" fmla="*/ 2147483647 h 2866"/>
                <a:gd name="T48" fmla="*/ 2147483647 w 2034"/>
                <a:gd name="T49" fmla="*/ 2147483647 h 2866"/>
                <a:gd name="T50" fmla="*/ 2147483647 w 2034"/>
                <a:gd name="T51" fmla="*/ 2147483647 h 2866"/>
                <a:gd name="T52" fmla="*/ 2147483647 w 2034"/>
                <a:gd name="T53" fmla="*/ 2147483647 h 2866"/>
                <a:gd name="T54" fmla="*/ 2147483647 w 2034"/>
                <a:gd name="T55" fmla="*/ 2147483647 h 2866"/>
                <a:gd name="T56" fmla="*/ 2147483647 w 2034"/>
                <a:gd name="T57" fmla="*/ 2147483647 h 2866"/>
                <a:gd name="T58" fmla="*/ 2147483647 w 2034"/>
                <a:gd name="T59" fmla="*/ 2147483647 h 2866"/>
                <a:gd name="T60" fmla="*/ 2147483647 w 2034"/>
                <a:gd name="T61" fmla="*/ 2147483647 h 2866"/>
                <a:gd name="T62" fmla="*/ 2147483647 w 2034"/>
                <a:gd name="T63" fmla="*/ 2147483647 h 2866"/>
                <a:gd name="T64" fmla="*/ 2147483647 w 2034"/>
                <a:gd name="T65" fmla="*/ 2147483647 h 2866"/>
                <a:gd name="T66" fmla="*/ 2147483647 w 2034"/>
                <a:gd name="T67" fmla="*/ 2147483647 h 2866"/>
                <a:gd name="T68" fmla="*/ 2147483647 w 2034"/>
                <a:gd name="T69" fmla="*/ 2147483647 h 2866"/>
                <a:gd name="T70" fmla="*/ 2147483647 w 2034"/>
                <a:gd name="T71" fmla="*/ 2147483647 h 2866"/>
                <a:gd name="T72" fmla="*/ 2147483647 w 2034"/>
                <a:gd name="T73" fmla="*/ 2147483647 h 2866"/>
                <a:gd name="T74" fmla="*/ 2147483647 w 2034"/>
                <a:gd name="T75" fmla="*/ 2147483647 h 2866"/>
                <a:gd name="T76" fmla="*/ 2147483647 w 2034"/>
                <a:gd name="T77" fmla="*/ 2147483647 h 2866"/>
                <a:gd name="T78" fmla="*/ 2147483647 w 2034"/>
                <a:gd name="T79" fmla="*/ 2147483647 h 2866"/>
                <a:gd name="T80" fmla="*/ 2147483647 w 2034"/>
                <a:gd name="T81" fmla="*/ 2147483647 h 2866"/>
                <a:gd name="T82" fmla="*/ 2147483647 w 2034"/>
                <a:gd name="T83" fmla="*/ 2147483647 h 2866"/>
                <a:gd name="T84" fmla="*/ 2147483647 w 2034"/>
                <a:gd name="T85" fmla="*/ 2147483647 h 2866"/>
                <a:gd name="T86" fmla="*/ 2147483647 w 2034"/>
                <a:gd name="T87" fmla="*/ 2147483647 h 2866"/>
                <a:gd name="T88" fmla="*/ 2147483647 w 2034"/>
                <a:gd name="T89" fmla="*/ 2147483647 h 2866"/>
                <a:gd name="T90" fmla="*/ 2147483647 w 2034"/>
                <a:gd name="T91" fmla="*/ 2147483647 h 2866"/>
                <a:gd name="T92" fmla="*/ 2147483647 w 2034"/>
                <a:gd name="T93" fmla="*/ 2147483647 h 2866"/>
                <a:gd name="T94" fmla="*/ 2147483647 w 2034"/>
                <a:gd name="T95" fmla="*/ 2147483647 h 2866"/>
                <a:gd name="T96" fmla="*/ 2147483647 w 2034"/>
                <a:gd name="T97" fmla="*/ 2147483647 h 2866"/>
                <a:gd name="T98" fmla="*/ 2147483647 w 2034"/>
                <a:gd name="T99" fmla="*/ 2147483647 h 2866"/>
                <a:gd name="T100" fmla="*/ 2147483647 w 2034"/>
                <a:gd name="T101" fmla="*/ 2147483647 h 2866"/>
                <a:gd name="T102" fmla="*/ 2147483647 w 2034"/>
                <a:gd name="T103" fmla="*/ 2147483647 h 2866"/>
                <a:gd name="T104" fmla="*/ 2147483647 w 2034"/>
                <a:gd name="T105" fmla="*/ 2147483647 h 2866"/>
                <a:gd name="T106" fmla="*/ 2147483647 w 2034"/>
                <a:gd name="T107" fmla="*/ 2147483647 h 2866"/>
                <a:gd name="T108" fmla="*/ 2147483647 w 2034"/>
                <a:gd name="T109" fmla="*/ 2147483647 h 28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34" h="2866">
                  <a:moveTo>
                    <a:pt x="957" y="217"/>
                  </a:moveTo>
                  <a:lnTo>
                    <a:pt x="934" y="249"/>
                  </a:lnTo>
                  <a:lnTo>
                    <a:pt x="911" y="282"/>
                  </a:lnTo>
                  <a:lnTo>
                    <a:pt x="891" y="313"/>
                  </a:lnTo>
                  <a:lnTo>
                    <a:pt x="871" y="347"/>
                  </a:lnTo>
                  <a:lnTo>
                    <a:pt x="853" y="380"/>
                  </a:lnTo>
                  <a:lnTo>
                    <a:pt x="836" y="414"/>
                  </a:lnTo>
                  <a:lnTo>
                    <a:pt x="820" y="449"/>
                  </a:lnTo>
                  <a:lnTo>
                    <a:pt x="804" y="482"/>
                  </a:lnTo>
                  <a:lnTo>
                    <a:pt x="790" y="517"/>
                  </a:lnTo>
                  <a:lnTo>
                    <a:pt x="777" y="552"/>
                  </a:lnTo>
                  <a:lnTo>
                    <a:pt x="765" y="588"/>
                  </a:lnTo>
                  <a:lnTo>
                    <a:pt x="753" y="624"/>
                  </a:lnTo>
                  <a:lnTo>
                    <a:pt x="742" y="660"/>
                  </a:lnTo>
                  <a:lnTo>
                    <a:pt x="731" y="696"/>
                  </a:lnTo>
                  <a:lnTo>
                    <a:pt x="721" y="732"/>
                  </a:lnTo>
                  <a:lnTo>
                    <a:pt x="713" y="769"/>
                  </a:lnTo>
                  <a:lnTo>
                    <a:pt x="695" y="843"/>
                  </a:lnTo>
                  <a:lnTo>
                    <a:pt x="679" y="917"/>
                  </a:lnTo>
                  <a:lnTo>
                    <a:pt x="664" y="991"/>
                  </a:lnTo>
                  <a:lnTo>
                    <a:pt x="648" y="1066"/>
                  </a:lnTo>
                  <a:lnTo>
                    <a:pt x="633" y="1141"/>
                  </a:lnTo>
                  <a:lnTo>
                    <a:pt x="617" y="1215"/>
                  </a:lnTo>
                  <a:lnTo>
                    <a:pt x="600" y="1289"/>
                  </a:lnTo>
                  <a:lnTo>
                    <a:pt x="581" y="1363"/>
                  </a:lnTo>
                  <a:lnTo>
                    <a:pt x="569" y="1405"/>
                  </a:lnTo>
                  <a:lnTo>
                    <a:pt x="554" y="1444"/>
                  </a:lnTo>
                  <a:lnTo>
                    <a:pt x="539" y="1483"/>
                  </a:lnTo>
                  <a:lnTo>
                    <a:pt x="523" y="1523"/>
                  </a:lnTo>
                  <a:lnTo>
                    <a:pt x="505" y="1560"/>
                  </a:lnTo>
                  <a:lnTo>
                    <a:pt x="487" y="1597"/>
                  </a:lnTo>
                  <a:lnTo>
                    <a:pt x="466" y="1633"/>
                  </a:lnTo>
                  <a:lnTo>
                    <a:pt x="446" y="1669"/>
                  </a:lnTo>
                  <a:lnTo>
                    <a:pt x="425" y="1704"/>
                  </a:lnTo>
                  <a:lnTo>
                    <a:pt x="403" y="1739"/>
                  </a:lnTo>
                  <a:lnTo>
                    <a:pt x="380" y="1772"/>
                  </a:lnTo>
                  <a:lnTo>
                    <a:pt x="357" y="1807"/>
                  </a:lnTo>
                  <a:lnTo>
                    <a:pt x="311" y="1874"/>
                  </a:lnTo>
                  <a:lnTo>
                    <a:pt x="264" y="1942"/>
                  </a:lnTo>
                  <a:lnTo>
                    <a:pt x="218" y="2008"/>
                  </a:lnTo>
                  <a:lnTo>
                    <a:pt x="175" y="2076"/>
                  </a:lnTo>
                  <a:lnTo>
                    <a:pt x="154" y="2111"/>
                  </a:lnTo>
                  <a:lnTo>
                    <a:pt x="133" y="2146"/>
                  </a:lnTo>
                  <a:lnTo>
                    <a:pt x="115" y="2181"/>
                  </a:lnTo>
                  <a:lnTo>
                    <a:pt x="96" y="2216"/>
                  </a:lnTo>
                  <a:lnTo>
                    <a:pt x="80" y="2252"/>
                  </a:lnTo>
                  <a:lnTo>
                    <a:pt x="63" y="2289"/>
                  </a:lnTo>
                  <a:lnTo>
                    <a:pt x="49" y="2326"/>
                  </a:lnTo>
                  <a:lnTo>
                    <a:pt x="37" y="2364"/>
                  </a:lnTo>
                  <a:lnTo>
                    <a:pt x="26" y="2403"/>
                  </a:lnTo>
                  <a:lnTo>
                    <a:pt x="16" y="2444"/>
                  </a:lnTo>
                  <a:lnTo>
                    <a:pt x="9" y="2484"/>
                  </a:lnTo>
                  <a:lnTo>
                    <a:pt x="4" y="2527"/>
                  </a:lnTo>
                  <a:lnTo>
                    <a:pt x="0" y="2592"/>
                  </a:lnTo>
                  <a:lnTo>
                    <a:pt x="1" y="2651"/>
                  </a:lnTo>
                  <a:lnTo>
                    <a:pt x="9" y="2701"/>
                  </a:lnTo>
                  <a:lnTo>
                    <a:pt x="22" y="2744"/>
                  </a:lnTo>
                  <a:lnTo>
                    <a:pt x="39" y="2780"/>
                  </a:lnTo>
                  <a:lnTo>
                    <a:pt x="61" y="2809"/>
                  </a:lnTo>
                  <a:lnTo>
                    <a:pt x="87" y="2832"/>
                  </a:lnTo>
                  <a:lnTo>
                    <a:pt x="118" y="2848"/>
                  </a:lnTo>
                  <a:lnTo>
                    <a:pt x="152" y="2859"/>
                  </a:lnTo>
                  <a:lnTo>
                    <a:pt x="189" y="2866"/>
                  </a:lnTo>
                  <a:lnTo>
                    <a:pt x="229" y="2866"/>
                  </a:lnTo>
                  <a:lnTo>
                    <a:pt x="272" y="2863"/>
                  </a:lnTo>
                  <a:lnTo>
                    <a:pt x="318" y="2854"/>
                  </a:lnTo>
                  <a:lnTo>
                    <a:pt x="365" y="2842"/>
                  </a:lnTo>
                  <a:lnTo>
                    <a:pt x="414" y="2827"/>
                  </a:lnTo>
                  <a:lnTo>
                    <a:pt x="464" y="2807"/>
                  </a:lnTo>
                  <a:lnTo>
                    <a:pt x="515" y="2785"/>
                  </a:lnTo>
                  <a:lnTo>
                    <a:pt x="568" y="2761"/>
                  </a:lnTo>
                  <a:lnTo>
                    <a:pt x="620" y="2734"/>
                  </a:lnTo>
                  <a:lnTo>
                    <a:pt x="672" y="2706"/>
                  </a:lnTo>
                  <a:lnTo>
                    <a:pt x="725" y="2676"/>
                  </a:lnTo>
                  <a:lnTo>
                    <a:pt x="776" y="2644"/>
                  </a:lnTo>
                  <a:lnTo>
                    <a:pt x="827" y="2612"/>
                  </a:lnTo>
                  <a:lnTo>
                    <a:pt x="876" y="2579"/>
                  </a:lnTo>
                  <a:lnTo>
                    <a:pt x="924" y="2546"/>
                  </a:lnTo>
                  <a:lnTo>
                    <a:pt x="971" y="2515"/>
                  </a:lnTo>
                  <a:lnTo>
                    <a:pt x="1015" y="2482"/>
                  </a:lnTo>
                  <a:lnTo>
                    <a:pt x="1056" y="2451"/>
                  </a:lnTo>
                  <a:lnTo>
                    <a:pt x="1096" y="2421"/>
                  </a:lnTo>
                  <a:lnTo>
                    <a:pt x="1132" y="2392"/>
                  </a:lnTo>
                  <a:lnTo>
                    <a:pt x="1163" y="2366"/>
                  </a:lnTo>
                  <a:lnTo>
                    <a:pt x="1192" y="2342"/>
                  </a:lnTo>
                  <a:lnTo>
                    <a:pt x="1238" y="2302"/>
                  </a:lnTo>
                  <a:lnTo>
                    <a:pt x="1283" y="2259"/>
                  </a:lnTo>
                  <a:lnTo>
                    <a:pt x="1329" y="2217"/>
                  </a:lnTo>
                  <a:lnTo>
                    <a:pt x="1374" y="2172"/>
                  </a:lnTo>
                  <a:lnTo>
                    <a:pt x="1419" y="2127"/>
                  </a:lnTo>
                  <a:lnTo>
                    <a:pt x="1462" y="2081"/>
                  </a:lnTo>
                  <a:lnTo>
                    <a:pt x="1505" y="2033"/>
                  </a:lnTo>
                  <a:lnTo>
                    <a:pt x="1547" y="1985"/>
                  </a:lnTo>
                  <a:lnTo>
                    <a:pt x="1588" y="1935"/>
                  </a:lnTo>
                  <a:lnTo>
                    <a:pt x="1628" y="1885"/>
                  </a:lnTo>
                  <a:lnTo>
                    <a:pt x="1666" y="1834"/>
                  </a:lnTo>
                  <a:lnTo>
                    <a:pt x="1704" y="1781"/>
                  </a:lnTo>
                  <a:lnTo>
                    <a:pt x="1740" y="1729"/>
                  </a:lnTo>
                  <a:lnTo>
                    <a:pt x="1774" y="1674"/>
                  </a:lnTo>
                  <a:lnTo>
                    <a:pt x="1807" y="1620"/>
                  </a:lnTo>
                  <a:lnTo>
                    <a:pt x="1838" y="1564"/>
                  </a:lnTo>
                  <a:lnTo>
                    <a:pt x="1867" y="1508"/>
                  </a:lnTo>
                  <a:lnTo>
                    <a:pt x="1893" y="1452"/>
                  </a:lnTo>
                  <a:lnTo>
                    <a:pt x="1919" y="1394"/>
                  </a:lnTo>
                  <a:lnTo>
                    <a:pt x="1941" y="1335"/>
                  </a:lnTo>
                  <a:lnTo>
                    <a:pt x="1962" y="1276"/>
                  </a:lnTo>
                  <a:lnTo>
                    <a:pt x="1981" y="1217"/>
                  </a:lnTo>
                  <a:lnTo>
                    <a:pt x="1996" y="1156"/>
                  </a:lnTo>
                  <a:lnTo>
                    <a:pt x="2010" y="1096"/>
                  </a:lnTo>
                  <a:lnTo>
                    <a:pt x="2020" y="1034"/>
                  </a:lnTo>
                  <a:lnTo>
                    <a:pt x="2028" y="972"/>
                  </a:lnTo>
                  <a:lnTo>
                    <a:pt x="2033" y="910"/>
                  </a:lnTo>
                  <a:lnTo>
                    <a:pt x="2034" y="847"/>
                  </a:lnTo>
                  <a:lnTo>
                    <a:pt x="2033" y="784"/>
                  </a:lnTo>
                  <a:lnTo>
                    <a:pt x="2029" y="720"/>
                  </a:lnTo>
                  <a:lnTo>
                    <a:pt x="2021" y="656"/>
                  </a:lnTo>
                  <a:lnTo>
                    <a:pt x="2009" y="592"/>
                  </a:lnTo>
                  <a:lnTo>
                    <a:pt x="2003" y="560"/>
                  </a:lnTo>
                  <a:lnTo>
                    <a:pt x="1994" y="528"/>
                  </a:lnTo>
                  <a:lnTo>
                    <a:pt x="1984" y="497"/>
                  </a:lnTo>
                  <a:lnTo>
                    <a:pt x="1972" y="465"/>
                  </a:lnTo>
                  <a:lnTo>
                    <a:pt x="1960" y="434"/>
                  </a:lnTo>
                  <a:lnTo>
                    <a:pt x="1946" y="404"/>
                  </a:lnTo>
                  <a:lnTo>
                    <a:pt x="1931" y="374"/>
                  </a:lnTo>
                  <a:lnTo>
                    <a:pt x="1914" y="345"/>
                  </a:lnTo>
                  <a:lnTo>
                    <a:pt x="1897" y="317"/>
                  </a:lnTo>
                  <a:lnTo>
                    <a:pt x="1877" y="288"/>
                  </a:lnTo>
                  <a:lnTo>
                    <a:pt x="1857" y="262"/>
                  </a:lnTo>
                  <a:lnTo>
                    <a:pt x="1837" y="236"/>
                  </a:lnTo>
                  <a:lnTo>
                    <a:pt x="1815" y="211"/>
                  </a:lnTo>
                  <a:lnTo>
                    <a:pt x="1792" y="187"/>
                  </a:lnTo>
                  <a:lnTo>
                    <a:pt x="1768" y="164"/>
                  </a:lnTo>
                  <a:lnTo>
                    <a:pt x="1743" y="142"/>
                  </a:lnTo>
                  <a:lnTo>
                    <a:pt x="1718" y="121"/>
                  </a:lnTo>
                  <a:lnTo>
                    <a:pt x="1692" y="102"/>
                  </a:lnTo>
                  <a:lnTo>
                    <a:pt x="1663" y="84"/>
                  </a:lnTo>
                  <a:lnTo>
                    <a:pt x="1636" y="68"/>
                  </a:lnTo>
                  <a:lnTo>
                    <a:pt x="1606" y="54"/>
                  </a:lnTo>
                  <a:lnTo>
                    <a:pt x="1577" y="40"/>
                  </a:lnTo>
                  <a:lnTo>
                    <a:pt x="1547" y="28"/>
                  </a:lnTo>
                  <a:lnTo>
                    <a:pt x="1516" y="19"/>
                  </a:lnTo>
                  <a:lnTo>
                    <a:pt x="1484" y="11"/>
                  </a:lnTo>
                  <a:lnTo>
                    <a:pt x="1453" y="6"/>
                  </a:lnTo>
                  <a:lnTo>
                    <a:pt x="1420" y="1"/>
                  </a:lnTo>
                  <a:lnTo>
                    <a:pt x="1387" y="0"/>
                  </a:lnTo>
                  <a:lnTo>
                    <a:pt x="1354" y="0"/>
                  </a:lnTo>
                  <a:lnTo>
                    <a:pt x="1320" y="2"/>
                  </a:lnTo>
                  <a:lnTo>
                    <a:pt x="1286" y="8"/>
                  </a:lnTo>
                  <a:lnTo>
                    <a:pt x="1252" y="14"/>
                  </a:lnTo>
                  <a:lnTo>
                    <a:pt x="1229" y="21"/>
                  </a:lnTo>
                  <a:lnTo>
                    <a:pt x="1207" y="27"/>
                  </a:lnTo>
                  <a:lnTo>
                    <a:pt x="1185" y="36"/>
                  </a:lnTo>
                  <a:lnTo>
                    <a:pt x="1164" y="45"/>
                  </a:lnTo>
                  <a:lnTo>
                    <a:pt x="1145" y="55"/>
                  </a:lnTo>
                  <a:lnTo>
                    <a:pt x="1125" y="66"/>
                  </a:lnTo>
                  <a:lnTo>
                    <a:pt x="1106" y="78"/>
                  </a:lnTo>
                  <a:lnTo>
                    <a:pt x="1087" y="90"/>
                  </a:lnTo>
                  <a:lnTo>
                    <a:pt x="1070" y="104"/>
                  </a:lnTo>
                  <a:lnTo>
                    <a:pt x="1052" y="118"/>
                  </a:lnTo>
                  <a:lnTo>
                    <a:pt x="1035" y="132"/>
                  </a:lnTo>
                  <a:lnTo>
                    <a:pt x="1018" y="149"/>
                  </a:lnTo>
                  <a:lnTo>
                    <a:pt x="1002" y="165"/>
                  </a:lnTo>
                  <a:lnTo>
                    <a:pt x="987" y="181"/>
                  </a:lnTo>
                  <a:lnTo>
                    <a:pt x="971" y="199"/>
                  </a:lnTo>
                  <a:lnTo>
                    <a:pt x="957" y="21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59">
              <a:extLst>
                <a:ext uri="{FF2B5EF4-FFF2-40B4-BE49-F238E27FC236}">
                  <a16:creationId xmlns:a16="http://schemas.microsoft.com/office/drawing/2014/main" id="{A0023059-D809-4921-A6CF-541B20F69F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1" y="3663950"/>
              <a:ext cx="1385888" cy="1576387"/>
            </a:xfrm>
            <a:custGeom>
              <a:avLst/>
              <a:gdLst>
                <a:gd name="T0" fmla="*/ 2147483647 w 4368"/>
                <a:gd name="T1" fmla="*/ 2147483647 h 4963"/>
                <a:gd name="T2" fmla="*/ 2147483647 w 4368"/>
                <a:gd name="T3" fmla="*/ 2147483647 h 4963"/>
                <a:gd name="T4" fmla="*/ 2147483647 w 4368"/>
                <a:gd name="T5" fmla="*/ 2147483647 h 4963"/>
                <a:gd name="T6" fmla="*/ 2147483647 w 4368"/>
                <a:gd name="T7" fmla="*/ 2147483647 h 4963"/>
                <a:gd name="T8" fmla="*/ 2147483647 w 4368"/>
                <a:gd name="T9" fmla="*/ 2147483647 h 4963"/>
                <a:gd name="T10" fmla="*/ 2147483647 w 4368"/>
                <a:gd name="T11" fmla="*/ 2147483647 h 4963"/>
                <a:gd name="T12" fmla="*/ 2147483647 w 4368"/>
                <a:gd name="T13" fmla="*/ 2147483647 h 4963"/>
                <a:gd name="T14" fmla="*/ 2147483647 w 4368"/>
                <a:gd name="T15" fmla="*/ 2147483647 h 4963"/>
                <a:gd name="T16" fmla="*/ 2147483647 w 4368"/>
                <a:gd name="T17" fmla="*/ 2147483647 h 4963"/>
                <a:gd name="T18" fmla="*/ 2147483647 w 4368"/>
                <a:gd name="T19" fmla="*/ 2147483647 h 4963"/>
                <a:gd name="T20" fmla="*/ 2147483647 w 4368"/>
                <a:gd name="T21" fmla="*/ 2147483647 h 4963"/>
                <a:gd name="T22" fmla="*/ 2147483647 w 4368"/>
                <a:gd name="T23" fmla="*/ 2147483647 h 4963"/>
                <a:gd name="T24" fmla="*/ 2147483647 w 4368"/>
                <a:gd name="T25" fmla="*/ 2147483647 h 4963"/>
                <a:gd name="T26" fmla="*/ 2147483647 w 4368"/>
                <a:gd name="T27" fmla="*/ 2147483647 h 4963"/>
                <a:gd name="T28" fmla="*/ 2147483647 w 4368"/>
                <a:gd name="T29" fmla="*/ 2147483647 h 4963"/>
                <a:gd name="T30" fmla="*/ 2147483647 w 4368"/>
                <a:gd name="T31" fmla="*/ 2147483647 h 4963"/>
                <a:gd name="T32" fmla="*/ 2147483647 w 4368"/>
                <a:gd name="T33" fmla="*/ 2147483647 h 4963"/>
                <a:gd name="T34" fmla="*/ 2147483647 w 4368"/>
                <a:gd name="T35" fmla="*/ 2147483647 h 4963"/>
                <a:gd name="T36" fmla="*/ 2147483647 w 4368"/>
                <a:gd name="T37" fmla="*/ 2147483647 h 4963"/>
                <a:gd name="T38" fmla="*/ 2147483647 w 4368"/>
                <a:gd name="T39" fmla="*/ 2147483647 h 4963"/>
                <a:gd name="T40" fmla="*/ 2147483647 w 4368"/>
                <a:gd name="T41" fmla="*/ 2147483647 h 4963"/>
                <a:gd name="T42" fmla="*/ 2147483647 w 4368"/>
                <a:gd name="T43" fmla="*/ 2147483647 h 4963"/>
                <a:gd name="T44" fmla="*/ 2147483647 w 4368"/>
                <a:gd name="T45" fmla="*/ 2147483647 h 4963"/>
                <a:gd name="T46" fmla="*/ 2147483647 w 4368"/>
                <a:gd name="T47" fmla="*/ 2147483647 h 4963"/>
                <a:gd name="T48" fmla="*/ 2147483647 w 4368"/>
                <a:gd name="T49" fmla="*/ 2147483647 h 4963"/>
                <a:gd name="T50" fmla="*/ 2147483647 w 4368"/>
                <a:gd name="T51" fmla="*/ 2147483647 h 4963"/>
                <a:gd name="T52" fmla="*/ 2147483647 w 4368"/>
                <a:gd name="T53" fmla="*/ 2147483647 h 4963"/>
                <a:gd name="T54" fmla="*/ 2147483647 w 4368"/>
                <a:gd name="T55" fmla="*/ 2147483647 h 4963"/>
                <a:gd name="T56" fmla="*/ 2147483647 w 4368"/>
                <a:gd name="T57" fmla="*/ 2147483647 h 4963"/>
                <a:gd name="T58" fmla="*/ 2147483647 w 4368"/>
                <a:gd name="T59" fmla="*/ 2147483647 h 4963"/>
                <a:gd name="T60" fmla="*/ 2147483647 w 4368"/>
                <a:gd name="T61" fmla="*/ 2147483647 h 4963"/>
                <a:gd name="T62" fmla="*/ 2147483647 w 4368"/>
                <a:gd name="T63" fmla="*/ 2147483647 h 4963"/>
                <a:gd name="T64" fmla="*/ 2147483647 w 4368"/>
                <a:gd name="T65" fmla="*/ 2147483647 h 4963"/>
                <a:gd name="T66" fmla="*/ 2147483647 w 4368"/>
                <a:gd name="T67" fmla="*/ 2147483647 h 4963"/>
                <a:gd name="T68" fmla="*/ 2147483647 w 4368"/>
                <a:gd name="T69" fmla="*/ 2147483647 h 4963"/>
                <a:gd name="T70" fmla="*/ 2147483647 w 4368"/>
                <a:gd name="T71" fmla="*/ 2147483647 h 4963"/>
                <a:gd name="T72" fmla="*/ 2147483647 w 4368"/>
                <a:gd name="T73" fmla="*/ 2147483647 h 4963"/>
                <a:gd name="T74" fmla="*/ 2147483647 w 4368"/>
                <a:gd name="T75" fmla="*/ 2147483647 h 4963"/>
                <a:gd name="T76" fmla="*/ 2147483647 w 4368"/>
                <a:gd name="T77" fmla="*/ 2147483647 h 4963"/>
                <a:gd name="T78" fmla="*/ 2147483647 w 4368"/>
                <a:gd name="T79" fmla="*/ 2147483647 h 4963"/>
                <a:gd name="T80" fmla="*/ 2147483647 w 4368"/>
                <a:gd name="T81" fmla="*/ 2147483647 h 4963"/>
                <a:gd name="T82" fmla="*/ 2147483647 w 4368"/>
                <a:gd name="T83" fmla="*/ 2147483647 h 4963"/>
                <a:gd name="T84" fmla="*/ 2147483647 w 4368"/>
                <a:gd name="T85" fmla="*/ 2147483647 h 4963"/>
                <a:gd name="T86" fmla="*/ 2147483647 w 4368"/>
                <a:gd name="T87" fmla="*/ 2147483647 h 4963"/>
                <a:gd name="T88" fmla="*/ 2147483647 w 4368"/>
                <a:gd name="T89" fmla="*/ 2147483647 h 4963"/>
                <a:gd name="T90" fmla="*/ 2147483647 w 4368"/>
                <a:gd name="T91" fmla="*/ 2147483647 h 4963"/>
                <a:gd name="T92" fmla="*/ 2147483647 w 4368"/>
                <a:gd name="T93" fmla="*/ 2147483647 h 4963"/>
                <a:gd name="T94" fmla="*/ 2147483647 w 4368"/>
                <a:gd name="T95" fmla="*/ 2147483647 h 4963"/>
                <a:gd name="T96" fmla="*/ 2147483647 w 4368"/>
                <a:gd name="T97" fmla="*/ 2147483647 h 4963"/>
                <a:gd name="T98" fmla="*/ 2147483647 w 4368"/>
                <a:gd name="T99" fmla="*/ 2147483647 h 4963"/>
                <a:gd name="T100" fmla="*/ 2147483647 w 4368"/>
                <a:gd name="T101" fmla="*/ 2147483647 h 4963"/>
                <a:gd name="T102" fmla="*/ 2147483647 w 4368"/>
                <a:gd name="T103" fmla="*/ 2147483647 h 4963"/>
                <a:gd name="T104" fmla="*/ 2147483647 w 4368"/>
                <a:gd name="T105" fmla="*/ 2147483647 h 4963"/>
                <a:gd name="T106" fmla="*/ 2147483647 w 4368"/>
                <a:gd name="T107" fmla="*/ 2147483647 h 4963"/>
                <a:gd name="T108" fmla="*/ 2147483647 w 4368"/>
                <a:gd name="T109" fmla="*/ 2147483647 h 4963"/>
                <a:gd name="T110" fmla="*/ 2147483647 w 4368"/>
                <a:gd name="T111" fmla="*/ 2147483647 h 4963"/>
                <a:gd name="T112" fmla="*/ 2147483647 w 4368"/>
                <a:gd name="T113" fmla="*/ 2147483647 h 4963"/>
                <a:gd name="T114" fmla="*/ 2147483647 w 4368"/>
                <a:gd name="T115" fmla="*/ 2147483647 h 4963"/>
                <a:gd name="T116" fmla="*/ 2147483647 w 4368"/>
                <a:gd name="T117" fmla="*/ 2147483647 h 4963"/>
                <a:gd name="T118" fmla="*/ 2147483647 w 4368"/>
                <a:gd name="T119" fmla="*/ 2147483647 h 4963"/>
                <a:gd name="T120" fmla="*/ 2147483647 w 4368"/>
                <a:gd name="T121" fmla="*/ 2147483647 h 4963"/>
                <a:gd name="T122" fmla="*/ 2147483647 w 4368"/>
                <a:gd name="T123" fmla="*/ 2147483647 h 49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68" h="4963">
                  <a:moveTo>
                    <a:pt x="1687" y="111"/>
                  </a:moveTo>
                  <a:lnTo>
                    <a:pt x="1613" y="137"/>
                  </a:lnTo>
                  <a:lnTo>
                    <a:pt x="1539" y="165"/>
                  </a:lnTo>
                  <a:lnTo>
                    <a:pt x="1466" y="196"/>
                  </a:lnTo>
                  <a:lnTo>
                    <a:pt x="1396" y="230"/>
                  </a:lnTo>
                  <a:lnTo>
                    <a:pt x="1326" y="266"/>
                  </a:lnTo>
                  <a:lnTo>
                    <a:pt x="1256" y="305"/>
                  </a:lnTo>
                  <a:lnTo>
                    <a:pt x="1188" y="346"/>
                  </a:lnTo>
                  <a:lnTo>
                    <a:pt x="1123" y="389"/>
                  </a:lnTo>
                  <a:lnTo>
                    <a:pt x="1057" y="435"/>
                  </a:lnTo>
                  <a:lnTo>
                    <a:pt x="994" y="484"/>
                  </a:lnTo>
                  <a:lnTo>
                    <a:pt x="932" y="534"/>
                  </a:lnTo>
                  <a:lnTo>
                    <a:pt x="871" y="586"/>
                  </a:lnTo>
                  <a:lnTo>
                    <a:pt x="812" y="641"/>
                  </a:lnTo>
                  <a:lnTo>
                    <a:pt x="754" y="698"/>
                  </a:lnTo>
                  <a:lnTo>
                    <a:pt x="698" y="757"/>
                  </a:lnTo>
                  <a:lnTo>
                    <a:pt x="645" y="817"/>
                  </a:lnTo>
                  <a:lnTo>
                    <a:pt x="592" y="879"/>
                  </a:lnTo>
                  <a:lnTo>
                    <a:pt x="541" y="943"/>
                  </a:lnTo>
                  <a:lnTo>
                    <a:pt x="493" y="1009"/>
                  </a:lnTo>
                  <a:lnTo>
                    <a:pt x="446" y="1076"/>
                  </a:lnTo>
                  <a:lnTo>
                    <a:pt x="401" y="1145"/>
                  </a:lnTo>
                  <a:lnTo>
                    <a:pt x="359" y="1216"/>
                  </a:lnTo>
                  <a:lnTo>
                    <a:pt x="318" y="1288"/>
                  </a:lnTo>
                  <a:lnTo>
                    <a:pt x="280" y="1361"/>
                  </a:lnTo>
                  <a:lnTo>
                    <a:pt x="244" y="1437"/>
                  </a:lnTo>
                  <a:lnTo>
                    <a:pt x="209" y="1513"/>
                  </a:lnTo>
                  <a:lnTo>
                    <a:pt x="178" y="1590"/>
                  </a:lnTo>
                  <a:lnTo>
                    <a:pt x="149" y="1669"/>
                  </a:lnTo>
                  <a:lnTo>
                    <a:pt x="122" y="1749"/>
                  </a:lnTo>
                  <a:lnTo>
                    <a:pt x="97" y="1828"/>
                  </a:lnTo>
                  <a:lnTo>
                    <a:pt x="75" y="1910"/>
                  </a:lnTo>
                  <a:lnTo>
                    <a:pt x="57" y="1993"/>
                  </a:lnTo>
                  <a:lnTo>
                    <a:pt x="42" y="2059"/>
                  </a:lnTo>
                  <a:lnTo>
                    <a:pt x="31" y="2124"/>
                  </a:lnTo>
                  <a:lnTo>
                    <a:pt x="22" y="2191"/>
                  </a:lnTo>
                  <a:lnTo>
                    <a:pt x="14" y="2256"/>
                  </a:lnTo>
                  <a:lnTo>
                    <a:pt x="7" y="2323"/>
                  </a:lnTo>
                  <a:lnTo>
                    <a:pt x="3" y="2389"/>
                  </a:lnTo>
                  <a:lnTo>
                    <a:pt x="1" y="2456"/>
                  </a:lnTo>
                  <a:lnTo>
                    <a:pt x="0" y="2522"/>
                  </a:lnTo>
                  <a:lnTo>
                    <a:pt x="1" y="2590"/>
                  </a:lnTo>
                  <a:lnTo>
                    <a:pt x="4" y="2657"/>
                  </a:lnTo>
                  <a:lnTo>
                    <a:pt x="9" y="2723"/>
                  </a:lnTo>
                  <a:lnTo>
                    <a:pt x="14" y="2790"/>
                  </a:lnTo>
                  <a:lnTo>
                    <a:pt x="23" y="2856"/>
                  </a:lnTo>
                  <a:lnTo>
                    <a:pt x="31" y="2923"/>
                  </a:lnTo>
                  <a:lnTo>
                    <a:pt x="43" y="2988"/>
                  </a:lnTo>
                  <a:lnTo>
                    <a:pt x="57" y="3054"/>
                  </a:lnTo>
                  <a:lnTo>
                    <a:pt x="71" y="3119"/>
                  </a:lnTo>
                  <a:lnTo>
                    <a:pt x="87" y="3185"/>
                  </a:lnTo>
                  <a:lnTo>
                    <a:pt x="105" y="3249"/>
                  </a:lnTo>
                  <a:lnTo>
                    <a:pt x="124" y="3314"/>
                  </a:lnTo>
                  <a:lnTo>
                    <a:pt x="145" y="3377"/>
                  </a:lnTo>
                  <a:lnTo>
                    <a:pt x="168" y="3440"/>
                  </a:lnTo>
                  <a:lnTo>
                    <a:pt x="193" y="3502"/>
                  </a:lnTo>
                  <a:lnTo>
                    <a:pt x="219" y="3564"/>
                  </a:lnTo>
                  <a:lnTo>
                    <a:pt x="246" y="3625"/>
                  </a:lnTo>
                  <a:lnTo>
                    <a:pt x="276" y="3685"/>
                  </a:lnTo>
                  <a:lnTo>
                    <a:pt x="306" y="3745"/>
                  </a:lnTo>
                  <a:lnTo>
                    <a:pt x="338" y="3804"/>
                  </a:lnTo>
                  <a:lnTo>
                    <a:pt x="372" y="3861"/>
                  </a:lnTo>
                  <a:lnTo>
                    <a:pt x="408" y="3918"/>
                  </a:lnTo>
                  <a:lnTo>
                    <a:pt x="445" y="3974"/>
                  </a:lnTo>
                  <a:lnTo>
                    <a:pt x="483" y="4028"/>
                  </a:lnTo>
                  <a:lnTo>
                    <a:pt x="519" y="4078"/>
                  </a:lnTo>
                  <a:lnTo>
                    <a:pt x="556" y="4126"/>
                  </a:lnTo>
                  <a:lnTo>
                    <a:pt x="595" y="4171"/>
                  </a:lnTo>
                  <a:lnTo>
                    <a:pt x="634" y="4217"/>
                  </a:lnTo>
                  <a:lnTo>
                    <a:pt x="674" y="4261"/>
                  </a:lnTo>
                  <a:lnTo>
                    <a:pt x="716" y="4305"/>
                  </a:lnTo>
                  <a:lnTo>
                    <a:pt x="757" y="4346"/>
                  </a:lnTo>
                  <a:lnTo>
                    <a:pt x="800" y="4386"/>
                  </a:lnTo>
                  <a:lnTo>
                    <a:pt x="843" y="4426"/>
                  </a:lnTo>
                  <a:lnTo>
                    <a:pt x="888" y="4464"/>
                  </a:lnTo>
                  <a:lnTo>
                    <a:pt x="933" y="4500"/>
                  </a:lnTo>
                  <a:lnTo>
                    <a:pt x="980" y="4535"/>
                  </a:lnTo>
                  <a:lnTo>
                    <a:pt x="1027" y="4570"/>
                  </a:lnTo>
                  <a:lnTo>
                    <a:pt x="1074" y="4602"/>
                  </a:lnTo>
                  <a:lnTo>
                    <a:pt x="1123" y="4633"/>
                  </a:lnTo>
                  <a:lnTo>
                    <a:pt x="1172" y="4664"/>
                  </a:lnTo>
                  <a:lnTo>
                    <a:pt x="1221" y="4692"/>
                  </a:lnTo>
                  <a:lnTo>
                    <a:pt x="1272" y="4719"/>
                  </a:lnTo>
                  <a:lnTo>
                    <a:pt x="1324" y="4745"/>
                  </a:lnTo>
                  <a:lnTo>
                    <a:pt x="1375" y="4769"/>
                  </a:lnTo>
                  <a:lnTo>
                    <a:pt x="1427" y="4792"/>
                  </a:lnTo>
                  <a:lnTo>
                    <a:pt x="1481" y="4814"/>
                  </a:lnTo>
                  <a:lnTo>
                    <a:pt x="1534" y="4835"/>
                  </a:lnTo>
                  <a:lnTo>
                    <a:pt x="1589" y="4853"/>
                  </a:lnTo>
                  <a:lnTo>
                    <a:pt x="1643" y="4871"/>
                  </a:lnTo>
                  <a:lnTo>
                    <a:pt x="1699" y="4886"/>
                  </a:lnTo>
                  <a:lnTo>
                    <a:pt x="1755" y="4902"/>
                  </a:lnTo>
                  <a:lnTo>
                    <a:pt x="1811" y="4915"/>
                  </a:lnTo>
                  <a:lnTo>
                    <a:pt x="1868" y="4926"/>
                  </a:lnTo>
                  <a:lnTo>
                    <a:pt x="1925" y="4935"/>
                  </a:lnTo>
                  <a:lnTo>
                    <a:pt x="1983" y="4944"/>
                  </a:lnTo>
                  <a:lnTo>
                    <a:pt x="2042" y="4952"/>
                  </a:lnTo>
                  <a:lnTo>
                    <a:pt x="2090" y="4956"/>
                  </a:lnTo>
                  <a:lnTo>
                    <a:pt x="2138" y="4959"/>
                  </a:lnTo>
                  <a:lnTo>
                    <a:pt x="2186" y="4962"/>
                  </a:lnTo>
                  <a:lnTo>
                    <a:pt x="2234" y="4963"/>
                  </a:lnTo>
                  <a:lnTo>
                    <a:pt x="2282" y="4962"/>
                  </a:lnTo>
                  <a:lnTo>
                    <a:pt x="2329" y="4960"/>
                  </a:lnTo>
                  <a:lnTo>
                    <a:pt x="2375" y="4958"/>
                  </a:lnTo>
                  <a:lnTo>
                    <a:pt x="2424" y="4954"/>
                  </a:lnTo>
                  <a:lnTo>
                    <a:pt x="2470" y="4948"/>
                  </a:lnTo>
                  <a:lnTo>
                    <a:pt x="2517" y="4943"/>
                  </a:lnTo>
                  <a:lnTo>
                    <a:pt x="2563" y="4935"/>
                  </a:lnTo>
                  <a:lnTo>
                    <a:pt x="2610" y="4927"/>
                  </a:lnTo>
                  <a:lnTo>
                    <a:pt x="2656" y="4917"/>
                  </a:lnTo>
                  <a:lnTo>
                    <a:pt x="2702" y="4906"/>
                  </a:lnTo>
                  <a:lnTo>
                    <a:pt x="2747" y="4894"/>
                  </a:lnTo>
                  <a:lnTo>
                    <a:pt x="2792" y="4881"/>
                  </a:lnTo>
                  <a:lnTo>
                    <a:pt x="2837" y="4865"/>
                  </a:lnTo>
                  <a:lnTo>
                    <a:pt x="2882" y="4850"/>
                  </a:lnTo>
                  <a:lnTo>
                    <a:pt x="2927" y="4834"/>
                  </a:lnTo>
                  <a:lnTo>
                    <a:pt x="2970" y="4815"/>
                  </a:lnTo>
                  <a:lnTo>
                    <a:pt x="3014" y="4797"/>
                  </a:lnTo>
                  <a:lnTo>
                    <a:pt x="3058" y="4776"/>
                  </a:lnTo>
                  <a:lnTo>
                    <a:pt x="3100" y="4754"/>
                  </a:lnTo>
                  <a:lnTo>
                    <a:pt x="3144" y="4732"/>
                  </a:lnTo>
                  <a:lnTo>
                    <a:pt x="3185" y="4708"/>
                  </a:lnTo>
                  <a:lnTo>
                    <a:pt x="3228" y="4683"/>
                  </a:lnTo>
                  <a:lnTo>
                    <a:pt x="3269" y="4657"/>
                  </a:lnTo>
                  <a:lnTo>
                    <a:pt x="3311" y="4631"/>
                  </a:lnTo>
                  <a:lnTo>
                    <a:pt x="3351" y="4602"/>
                  </a:lnTo>
                  <a:lnTo>
                    <a:pt x="3391" y="4573"/>
                  </a:lnTo>
                  <a:lnTo>
                    <a:pt x="3432" y="4542"/>
                  </a:lnTo>
                  <a:lnTo>
                    <a:pt x="3471" y="4511"/>
                  </a:lnTo>
                  <a:lnTo>
                    <a:pt x="3517" y="4472"/>
                  </a:lnTo>
                  <a:lnTo>
                    <a:pt x="3562" y="4432"/>
                  </a:lnTo>
                  <a:lnTo>
                    <a:pt x="3606" y="4391"/>
                  </a:lnTo>
                  <a:lnTo>
                    <a:pt x="3649" y="4348"/>
                  </a:lnTo>
                  <a:lnTo>
                    <a:pt x="3690" y="4305"/>
                  </a:lnTo>
                  <a:lnTo>
                    <a:pt x="3732" y="4260"/>
                  </a:lnTo>
                  <a:lnTo>
                    <a:pt x="3771" y="4214"/>
                  </a:lnTo>
                  <a:lnTo>
                    <a:pt x="3810" y="4167"/>
                  </a:lnTo>
                  <a:lnTo>
                    <a:pt x="3848" y="4119"/>
                  </a:lnTo>
                  <a:lnTo>
                    <a:pt x="3884" y="4070"/>
                  </a:lnTo>
                  <a:lnTo>
                    <a:pt x="3920" y="4020"/>
                  </a:lnTo>
                  <a:lnTo>
                    <a:pt x="3953" y="3968"/>
                  </a:lnTo>
                  <a:lnTo>
                    <a:pt x="3986" y="3917"/>
                  </a:lnTo>
                  <a:lnTo>
                    <a:pt x="4018" y="3864"/>
                  </a:lnTo>
                  <a:lnTo>
                    <a:pt x="4048" y="3810"/>
                  </a:lnTo>
                  <a:lnTo>
                    <a:pt x="4078" y="3756"/>
                  </a:lnTo>
                  <a:lnTo>
                    <a:pt x="4106" y="3701"/>
                  </a:lnTo>
                  <a:lnTo>
                    <a:pt x="4132" y="3645"/>
                  </a:lnTo>
                  <a:lnTo>
                    <a:pt x="4159" y="3589"/>
                  </a:lnTo>
                  <a:lnTo>
                    <a:pt x="4183" y="3532"/>
                  </a:lnTo>
                  <a:lnTo>
                    <a:pt x="4204" y="3474"/>
                  </a:lnTo>
                  <a:lnTo>
                    <a:pt x="4226" y="3415"/>
                  </a:lnTo>
                  <a:lnTo>
                    <a:pt x="4246" y="3356"/>
                  </a:lnTo>
                  <a:lnTo>
                    <a:pt x="4264" y="3297"/>
                  </a:lnTo>
                  <a:lnTo>
                    <a:pt x="4282" y="3237"/>
                  </a:lnTo>
                  <a:lnTo>
                    <a:pt x="4297" y="3177"/>
                  </a:lnTo>
                  <a:lnTo>
                    <a:pt x="4312" y="3116"/>
                  </a:lnTo>
                  <a:lnTo>
                    <a:pt x="4324" y="3055"/>
                  </a:lnTo>
                  <a:lnTo>
                    <a:pt x="4336" y="2994"/>
                  </a:lnTo>
                  <a:lnTo>
                    <a:pt x="4345" y="2933"/>
                  </a:lnTo>
                  <a:lnTo>
                    <a:pt x="4354" y="2871"/>
                  </a:lnTo>
                  <a:lnTo>
                    <a:pt x="4360" y="2809"/>
                  </a:lnTo>
                  <a:lnTo>
                    <a:pt x="4365" y="2762"/>
                  </a:lnTo>
                  <a:lnTo>
                    <a:pt x="4367" y="2717"/>
                  </a:lnTo>
                  <a:lnTo>
                    <a:pt x="4368" y="2671"/>
                  </a:lnTo>
                  <a:lnTo>
                    <a:pt x="4368" y="2625"/>
                  </a:lnTo>
                  <a:lnTo>
                    <a:pt x="4367" y="2579"/>
                  </a:lnTo>
                  <a:lnTo>
                    <a:pt x="4365" y="2533"/>
                  </a:lnTo>
                  <a:lnTo>
                    <a:pt x="4362" y="2487"/>
                  </a:lnTo>
                  <a:lnTo>
                    <a:pt x="4357" y="2443"/>
                  </a:lnTo>
                  <a:lnTo>
                    <a:pt x="4352" y="2398"/>
                  </a:lnTo>
                  <a:lnTo>
                    <a:pt x="4345" y="2353"/>
                  </a:lnTo>
                  <a:lnTo>
                    <a:pt x="4336" y="2310"/>
                  </a:lnTo>
                  <a:lnTo>
                    <a:pt x="4328" y="2265"/>
                  </a:lnTo>
                  <a:lnTo>
                    <a:pt x="4317" y="2221"/>
                  </a:lnTo>
                  <a:lnTo>
                    <a:pt x="4306" y="2179"/>
                  </a:lnTo>
                  <a:lnTo>
                    <a:pt x="4293" y="2135"/>
                  </a:lnTo>
                  <a:lnTo>
                    <a:pt x="4280" y="2092"/>
                  </a:lnTo>
                  <a:lnTo>
                    <a:pt x="4264" y="2050"/>
                  </a:lnTo>
                  <a:lnTo>
                    <a:pt x="4248" y="2008"/>
                  </a:lnTo>
                  <a:lnTo>
                    <a:pt x="4232" y="1967"/>
                  </a:lnTo>
                  <a:lnTo>
                    <a:pt x="4213" y="1925"/>
                  </a:lnTo>
                  <a:lnTo>
                    <a:pt x="4194" y="1885"/>
                  </a:lnTo>
                  <a:lnTo>
                    <a:pt x="4174" y="1845"/>
                  </a:lnTo>
                  <a:lnTo>
                    <a:pt x="4152" y="1805"/>
                  </a:lnTo>
                  <a:lnTo>
                    <a:pt x="4129" y="1766"/>
                  </a:lnTo>
                  <a:lnTo>
                    <a:pt x="4106" y="1728"/>
                  </a:lnTo>
                  <a:lnTo>
                    <a:pt x="4081" y="1690"/>
                  </a:lnTo>
                  <a:lnTo>
                    <a:pt x="4055" y="1652"/>
                  </a:lnTo>
                  <a:lnTo>
                    <a:pt x="4029" y="1614"/>
                  </a:lnTo>
                  <a:lnTo>
                    <a:pt x="4000" y="1578"/>
                  </a:lnTo>
                  <a:lnTo>
                    <a:pt x="3972" y="1542"/>
                  </a:lnTo>
                  <a:lnTo>
                    <a:pt x="3941" y="1507"/>
                  </a:lnTo>
                  <a:lnTo>
                    <a:pt x="3911" y="1473"/>
                  </a:lnTo>
                  <a:lnTo>
                    <a:pt x="3877" y="1437"/>
                  </a:lnTo>
                  <a:lnTo>
                    <a:pt x="3843" y="1403"/>
                  </a:lnTo>
                  <a:lnTo>
                    <a:pt x="3808" y="1370"/>
                  </a:lnTo>
                  <a:lnTo>
                    <a:pt x="3772" y="1337"/>
                  </a:lnTo>
                  <a:lnTo>
                    <a:pt x="3735" y="1306"/>
                  </a:lnTo>
                  <a:lnTo>
                    <a:pt x="3698" y="1275"/>
                  </a:lnTo>
                  <a:lnTo>
                    <a:pt x="3660" y="1247"/>
                  </a:lnTo>
                  <a:lnTo>
                    <a:pt x="3622" y="1218"/>
                  </a:lnTo>
                  <a:lnTo>
                    <a:pt x="3581" y="1191"/>
                  </a:lnTo>
                  <a:lnTo>
                    <a:pt x="3542" y="1165"/>
                  </a:lnTo>
                  <a:lnTo>
                    <a:pt x="3501" y="1140"/>
                  </a:lnTo>
                  <a:lnTo>
                    <a:pt x="3459" y="1116"/>
                  </a:lnTo>
                  <a:lnTo>
                    <a:pt x="3418" y="1093"/>
                  </a:lnTo>
                  <a:lnTo>
                    <a:pt x="3375" y="1071"/>
                  </a:lnTo>
                  <a:lnTo>
                    <a:pt x="3331" y="1050"/>
                  </a:lnTo>
                  <a:lnTo>
                    <a:pt x="3288" y="1032"/>
                  </a:lnTo>
                  <a:lnTo>
                    <a:pt x="3244" y="1013"/>
                  </a:lnTo>
                  <a:lnTo>
                    <a:pt x="3199" y="996"/>
                  </a:lnTo>
                  <a:lnTo>
                    <a:pt x="3155" y="979"/>
                  </a:lnTo>
                  <a:lnTo>
                    <a:pt x="3109" y="965"/>
                  </a:lnTo>
                  <a:lnTo>
                    <a:pt x="3063" y="951"/>
                  </a:lnTo>
                  <a:lnTo>
                    <a:pt x="3016" y="938"/>
                  </a:lnTo>
                  <a:lnTo>
                    <a:pt x="2970" y="927"/>
                  </a:lnTo>
                  <a:lnTo>
                    <a:pt x="2923" y="917"/>
                  </a:lnTo>
                  <a:lnTo>
                    <a:pt x="2875" y="908"/>
                  </a:lnTo>
                  <a:lnTo>
                    <a:pt x="2828" y="900"/>
                  </a:lnTo>
                  <a:lnTo>
                    <a:pt x="2780" y="893"/>
                  </a:lnTo>
                  <a:lnTo>
                    <a:pt x="2732" y="889"/>
                  </a:lnTo>
                  <a:lnTo>
                    <a:pt x="2683" y="884"/>
                  </a:lnTo>
                  <a:lnTo>
                    <a:pt x="2635" y="881"/>
                  </a:lnTo>
                  <a:lnTo>
                    <a:pt x="2586" y="880"/>
                  </a:lnTo>
                  <a:lnTo>
                    <a:pt x="2537" y="880"/>
                  </a:lnTo>
                  <a:lnTo>
                    <a:pt x="2446" y="882"/>
                  </a:lnTo>
                  <a:lnTo>
                    <a:pt x="2354" y="885"/>
                  </a:lnTo>
                  <a:lnTo>
                    <a:pt x="2307" y="888"/>
                  </a:lnTo>
                  <a:lnTo>
                    <a:pt x="2261" y="892"/>
                  </a:lnTo>
                  <a:lnTo>
                    <a:pt x="2214" y="896"/>
                  </a:lnTo>
                  <a:lnTo>
                    <a:pt x="2167" y="902"/>
                  </a:lnTo>
                  <a:lnTo>
                    <a:pt x="2120" y="908"/>
                  </a:lnTo>
                  <a:lnTo>
                    <a:pt x="2073" y="916"/>
                  </a:lnTo>
                  <a:lnTo>
                    <a:pt x="2026" y="925"/>
                  </a:lnTo>
                  <a:lnTo>
                    <a:pt x="1980" y="935"/>
                  </a:lnTo>
                  <a:lnTo>
                    <a:pt x="1934" y="947"/>
                  </a:lnTo>
                  <a:lnTo>
                    <a:pt x="1888" y="960"/>
                  </a:lnTo>
                  <a:lnTo>
                    <a:pt x="1842" y="975"/>
                  </a:lnTo>
                  <a:lnTo>
                    <a:pt x="1796" y="991"/>
                  </a:lnTo>
                  <a:lnTo>
                    <a:pt x="1751" y="1010"/>
                  </a:lnTo>
                  <a:lnTo>
                    <a:pt x="1707" y="1031"/>
                  </a:lnTo>
                  <a:lnTo>
                    <a:pt x="1662" y="1052"/>
                  </a:lnTo>
                  <a:lnTo>
                    <a:pt x="1618" y="1077"/>
                  </a:lnTo>
                  <a:lnTo>
                    <a:pt x="1575" y="1104"/>
                  </a:lnTo>
                  <a:lnTo>
                    <a:pt x="1532" y="1133"/>
                  </a:lnTo>
                  <a:lnTo>
                    <a:pt x="1489" y="1165"/>
                  </a:lnTo>
                  <a:lnTo>
                    <a:pt x="1448" y="1199"/>
                  </a:lnTo>
                  <a:lnTo>
                    <a:pt x="1408" y="1235"/>
                  </a:lnTo>
                  <a:lnTo>
                    <a:pt x="1368" y="1274"/>
                  </a:lnTo>
                  <a:lnTo>
                    <a:pt x="1329" y="1316"/>
                  </a:lnTo>
                  <a:lnTo>
                    <a:pt x="1291" y="1361"/>
                  </a:lnTo>
                  <a:lnTo>
                    <a:pt x="1253" y="1409"/>
                  </a:lnTo>
                  <a:lnTo>
                    <a:pt x="1217" y="1459"/>
                  </a:lnTo>
                  <a:lnTo>
                    <a:pt x="1182" y="1514"/>
                  </a:lnTo>
                  <a:lnTo>
                    <a:pt x="1147" y="1571"/>
                  </a:lnTo>
                  <a:lnTo>
                    <a:pt x="1121" y="1619"/>
                  </a:lnTo>
                  <a:lnTo>
                    <a:pt x="1095" y="1669"/>
                  </a:lnTo>
                  <a:lnTo>
                    <a:pt x="1073" y="1720"/>
                  </a:lnTo>
                  <a:lnTo>
                    <a:pt x="1051" y="1773"/>
                  </a:lnTo>
                  <a:lnTo>
                    <a:pt x="1031" y="1827"/>
                  </a:lnTo>
                  <a:lnTo>
                    <a:pt x="1013" y="1883"/>
                  </a:lnTo>
                  <a:lnTo>
                    <a:pt x="995" y="1939"/>
                  </a:lnTo>
                  <a:lnTo>
                    <a:pt x="980" y="1996"/>
                  </a:lnTo>
                  <a:lnTo>
                    <a:pt x="967" y="2055"/>
                  </a:lnTo>
                  <a:lnTo>
                    <a:pt x="955" y="2114"/>
                  </a:lnTo>
                  <a:lnTo>
                    <a:pt x="945" y="2174"/>
                  </a:lnTo>
                  <a:lnTo>
                    <a:pt x="937" y="2235"/>
                  </a:lnTo>
                  <a:lnTo>
                    <a:pt x="931" y="2295"/>
                  </a:lnTo>
                  <a:lnTo>
                    <a:pt x="927" y="2358"/>
                  </a:lnTo>
                  <a:lnTo>
                    <a:pt x="925" y="2419"/>
                  </a:lnTo>
                  <a:lnTo>
                    <a:pt x="925" y="2481"/>
                  </a:lnTo>
                  <a:lnTo>
                    <a:pt x="927" y="2542"/>
                  </a:lnTo>
                  <a:lnTo>
                    <a:pt x="931" y="2603"/>
                  </a:lnTo>
                  <a:lnTo>
                    <a:pt x="937" y="2665"/>
                  </a:lnTo>
                  <a:lnTo>
                    <a:pt x="946" y="2725"/>
                  </a:lnTo>
                  <a:lnTo>
                    <a:pt x="957" y="2787"/>
                  </a:lnTo>
                  <a:lnTo>
                    <a:pt x="970" y="2847"/>
                  </a:lnTo>
                  <a:lnTo>
                    <a:pt x="985" y="2905"/>
                  </a:lnTo>
                  <a:lnTo>
                    <a:pt x="1003" y="2963"/>
                  </a:lnTo>
                  <a:lnTo>
                    <a:pt x="1023" y="3021"/>
                  </a:lnTo>
                  <a:lnTo>
                    <a:pt x="1045" y="3078"/>
                  </a:lnTo>
                  <a:lnTo>
                    <a:pt x="1070" y="3132"/>
                  </a:lnTo>
                  <a:lnTo>
                    <a:pt x="1099" y="3186"/>
                  </a:lnTo>
                  <a:lnTo>
                    <a:pt x="1128" y="3239"/>
                  </a:lnTo>
                  <a:lnTo>
                    <a:pt x="1162" y="3290"/>
                  </a:lnTo>
                  <a:lnTo>
                    <a:pt x="1197" y="3339"/>
                  </a:lnTo>
                  <a:lnTo>
                    <a:pt x="1235" y="3387"/>
                  </a:lnTo>
                  <a:lnTo>
                    <a:pt x="1265" y="3419"/>
                  </a:lnTo>
                  <a:lnTo>
                    <a:pt x="1295" y="3451"/>
                  </a:lnTo>
                  <a:lnTo>
                    <a:pt x="1329" y="3483"/>
                  </a:lnTo>
                  <a:lnTo>
                    <a:pt x="1364" y="3513"/>
                  </a:lnTo>
                  <a:lnTo>
                    <a:pt x="1400" y="3543"/>
                  </a:lnTo>
                  <a:lnTo>
                    <a:pt x="1438" y="3570"/>
                  </a:lnTo>
                  <a:lnTo>
                    <a:pt x="1478" y="3597"/>
                  </a:lnTo>
                  <a:lnTo>
                    <a:pt x="1520" y="3622"/>
                  </a:lnTo>
                  <a:lnTo>
                    <a:pt x="1561" y="3648"/>
                  </a:lnTo>
                  <a:lnTo>
                    <a:pt x="1605" y="3670"/>
                  </a:lnTo>
                  <a:lnTo>
                    <a:pt x="1650" y="3692"/>
                  </a:lnTo>
                  <a:lnTo>
                    <a:pt x="1696" y="3713"/>
                  </a:lnTo>
                  <a:lnTo>
                    <a:pt x="1743" y="3732"/>
                  </a:lnTo>
                  <a:lnTo>
                    <a:pt x="1789" y="3749"/>
                  </a:lnTo>
                  <a:lnTo>
                    <a:pt x="1838" y="3764"/>
                  </a:lnTo>
                  <a:lnTo>
                    <a:pt x="1887" y="3779"/>
                  </a:lnTo>
                  <a:lnTo>
                    <a:pt x="1936" y="3791"/>
                  </a:lnTo>
                  <a:lnTo>
                    <a:pt x="1985" y="3800"/>
                  </a:lnTo>
                  <a:lnTo>
                    <a:pt x="2035" y="3809"/>
                  </a:lnTo>
                  <a:lnTo>
                    <a:pt x="2085" y="3816"/>
                  </a:lnTo>
                  <a:lnTo>
                    <a:pt x="2134" y="3820"/>
                  </a:lnTo>
                  <a:lnTo>
                    <a:pt x="2185" y="3822"/>
                  </a:lnTo>
                  <a:lnTo>
                    <a:pt x="2235" y="3822"/>
                  </a:lnTo>
                  <a:lnTo>
                    <a:pt x="2284" y="3820"/>
                  </a:lnTo>
                  <a:lnTo>
                    <a:pt x="2334" y="3816"/>
                  </a:lnTo>
                  <a:lnTo>
                    <a:pt x="2382" y="3809"/>
                  </a:lnTo>
                  <a:lnTo>
                    <a:pt x="2431" y="3800"/>
                  </a:lnTo>
                  <a:lnTo>
                    <a:pt x="2478" y="3789"/>
                  </a:lnTo>
                  <a:lnTo>
                    <a:pt x="2526" y="3775"/>
                  </a:lnTo>
                  <a:lnTo>
                    <a:pt x="2572" y="3759"/>
                  </a:lnTo>
                  <a:lnTo>
                    <a:pt x="2617" y="3739"/>
                  </a:lnTo>
                  <a:lnTo>
                    <a:pt x="2661" y="3717"/>
                  </a:lnTo>
                  <a:lnTo>
                    <a:pt x="2683" y="3705"/>
                  </a:lnTo>
                  <a:lnTo>
                    <a:pt x="2704" y="3692"/>
                  </a:lnTo>
                  <a:lnTo>
                    <a:pt x="2726" y="3679"/>
                  </a:lnTo>
                  <a:lnTo>
                    <a:pt x="2747" y="3664"/>
                  </a:lnTo>
                  <a:lnTo>
                    <a:pt x="2767" y="3649"/>
                  </a:lnTo>
                  <a:lnTo>
                    <a:pt x="2788" y="3632"/>
                  </a:lnTo>
                  <a:lnTo>
                    <a:pt x="2808" y="3615"/>
                  </a:lnTo>
                  <a:lnTo>
                    <a:pt x="2827" y="3597"/>
                  </a:lnTo>
                  <a:lnTo>
                    <a:pt x="2847" y="3579"/>
                  </a:lnTo>
                  <a:lnTo>
                    <a:pt x="2865" y="3559"/>
                  </a:lnTo>
                  <a:lnTo>
                    <a:pt x="2884" y="3540"/>
                  </a:lnTo>
                  <a:lnTo>
                    <a:pt x="2901" y="3520"/>
                  </a:lnTo>
                  <a:lnTo>
                    <a:pt x="2919" y="3498"/>
                  </a:lnTo>
                  <a:lnTo>
                    <a:pt x="2935" y="3477"/>
                  </a:lnTo>
                  <a:lnTo>
                    <a:pt x="2952" y="3455"/>
                  </a:lnTo>
                  <a:lnTo>
                    <a:pt x="2968" y="3433"/>
                  </a:lnTo>
                  <a:lnTo>
                    <a:pt x="2983" y="3411"/>
                  </a:lnTo>
                  <a:lnTo>
                    <a:pt x="2998" y="3387"/>
                  </a:lnTo>
                  <a:lnTo>
                    <a:pt x="3012" y="3364"/>
                  </a:lnTo>
                  <a:lnTo>
                    <a:pt x="3025" y="3340"/>
                  </a:lnTo>
                  <a:lnTo>
                    <a:pt x="3038" y="3316"/>
                  </a:lnTo>
                  <a:lnTo>
                    <a:pt x="3050" y="3292"/>
                  </a:lnTo>
                  <a:lnTo>
                    <a:pt x="3061" y="3268"/>
                  </a:lnTo>
                  <a:lnTo>
                    <a:pt x="3071" y="3243"/>
                  </a:lnTo>
                  <a:lnTo>
                    <a:pt x="3080" y="3219"/>
                  </a:lnTo>
                  <a:lnTo>
                    <a:pt x="3089" y="3194"/>
                  </a:lnTo>
                  <a:lnTo>
                    <a:pt x="3098" y="3168"/>
                  </a:lnTo>
                  <a:lnTo>
                    <a:pt x="3104" y="3144"/>
                  </a:lnTo>
                  <a:lnTo>
                    <a:pt x="3111" y="3119"/>
                  </a:lnTo>
                  <a:lnTo>
                    <a:pt x="3116" y="3095"/>
                  </a:lnTo>
                  <a:lnTo>
                    <a:pt x="3121" y="3070"/>
                  </a:lnTo>
                  <a:lnTo>
                    <a:pt x="3124" y="3046"/>
                  </a:lnTo>
                  <a:lnTo>
                    <a:pt x="3126" y="3027"/>
                  </a:lnTo>
                  <a:lnTo>
                    <a:pt x="3127" y="3008"/>
                  </a:lnTo>
                  <a:lnTo>
                    <a:pt x="3128" y="2989"/>
                  </a:lnTo>
                  <a:lnTo>
                    <a:pt x="3128" y="2970"/>
                  </a:lnTo>
                  <a:lnTo>
                    <a:pt x="3128" y="2949"/>
                  </a:lnTo>
                  <a:lnTo>
                    <a:pt x="3127" y="2927"/>
                  </a:lnTo>
                  <a:lnTo>
                    <a:pt x="3125" y="2904"/>
                  </a:lnTo>
                  <a:lnTo>
                    <a:pt x="3122" y="2880"/>
                  </a:lnTo>
                  <a:lnTo>
                    <a:pt x="3119" y="2856"/>
                  </a:lnTo>
                  <a:lnTo>
                    <a:pt x="3114" y="2832"/>
                  </a:lnTo>
                  <a:lnTo>
                    <a:pt x="3109" y="2808"/>
                  </a:lnTo>
                  <a:lnTo>
                    <a:pt x="3102" y="2783"/>
                  </a:lnTo>
                  <a:lnTo>
                    <a:pt x="3096" y="2759"/>
                  </a:lnTo>
                  <a:lnTo>
                    <a:pt x="3088" y="2735"/>
                  </a:lnTo>
                  <a:lnTo>
                    <a:pt x="3079" y="2711"/>
                  </a:lnTo>
                  <a:lnTo>
                    <a:pt x="3070" y="2688"/>
                  </a:lnTo>
                  <a:lnTo>
                    <a:pt x="3060" y="2665"/>
                  </a:lnTo>
                  <a:lnTo>
                    <a:pt x="3049" y="2644"/>
                  </a:lnTo>
                  <a:lnTo>
                    <a:pt x="3037" y="2624"/>
                  </a:lnTo>
                  <a:lnTo>
                    <a:pt x="3024" y="2604"/>
                  </a:lnTo>
                  <a:lnTo>
                    <a:pt x="3011" y="2586"/>
                  </a:lnTo>
                  <a:lnTo>
                    <a:pt x="2996" y="2569"/>
                  </a:lnTo>
                  <a:lnTo>
                    <a:pt x="2981" y="2554"/>
                  </a:lnTo>
                  <a:lnTo>
                    <a:pt x="2965" y="2541"/>
                  </a:lnTo>
                  <a:lnTo>
                    <a:pt x="2947" y="2530"/>
                  </a:lnTo>
                  <a:lnTo>
                    <a:pt x="2930" y="2520"/>
                  </a:lnTo>
                  <a:lnTo>
                    <a:pt x="2911" y="2513"/>
                  </a:lnTo>
                  <a:lnTo>
                    <a:pt x="2892" y="2508"/>
                  </a:lnTo>
                  <a:lnTo>
                    <a:pt x="2872" y="2506"/>
                  </a:lnTo>
                  <a:lnTo>
                    <a:pt x="2851" y="2506"/>
                  </a:lnTo>
                  <a:lnTo>
                    <a:pt x="2828" y="2509"/>
                  </a:lnTo>
                  <a:lnTo>
                    <a:pt x="2807" y="2515"/>
                  </a:lnTo>
                  <a:lnTo>
                    <a:pt x="2783" y="2525"/>
                  </a:lnTo>
                  <a:lnTo>
                    <a:pt x="2759" y="2537"/>
                  </a:lnTo>
                  <a:lnTo>
                    <a:pt x="2732" y="2552"/>
                  </a:lnTo>
                  <a:lnTo>
                    <a:pt x="2706" y="2572"/>
                  </a:lnTo>
                  <a:lnTo>
                    <a:pt x="2698" y="2578"/>
                  </a:lnTo>
                  <a:lnTo>
                    <a:pt x="2691" y="2586"/>
                  </a:lnTo>
                  <a:lnTo>
                    <a:pt x="2683" y="2593"/>
                  </a:lnTo>
                  <a:lnTo>
                    <a:pt x="2677" y="2601"/>
                  </a:lnTo>
                  <a:lnTo>
                    <a:pt x="2670" y="2610"/>
                  </a:lnTo>
                  <a:lnTo>
                    <a:pt x="2664" y="2618"/>
                  </a:lnTo>
                  <a:lnTo>
                    <a:pt x="2658" y="2627"/>
                  </a:lnTo>
                  <a:lnTo>
                    <a:pt x="2654" y="2637"/>
                  </a:lnTo>
                  <a:lnTo>
                    <a:pt x="2648" y="2647"/>
                  </a:lnTo>
                  <a:lnTo>
                    <a:pt x="2645" y="2657"/>
                  </a:lnTo>
                  <a:lnTo>
                    <a:pt x="2642" y="2666"/>
                  </a:lnTo>
                  <a:lnTo>
                    <a:pt x="2638" y="2676"/>
                  </a:lnTo>
                  <a:lnTo>
                    <a:pt x="2636" y="2687"/>
                  </a:lnTo>
                  <a:lnTo>
                    <a:pt x="2634" y="2697"/>
                  </a:lnTo>
                  <a:lnTo>
                    <a:pt x="2633" y="2708"/>
                  </a:lnTo>
                  <a:lnTo>
                    <a:pt x="2633" y="2719"/>
                  </a:lnTo>
                  <a:lnTo>
                    <a:pt x="2633" y="2730"/>
                  </a:lnTo>
                  <a:lnTo>
                    <a:pt x="2633" y="2740"/>
                  </a:lnTo>
                  <a:lnTo>
                    <a:pt x="2634" y="2750"/>
                  </a:lnTo>
                  <a:lnTo>
                    <a:pt x="2636" y="2761"/>
                  </a:lnTo>
                  <a:lnTo>
                    <a:pt x="2638" y="2771"/>
                  </a:lnTo>
                  <a:lnTo>
                    <a:pt x="2641" y="2782"/>
                  </a:lnTo>
                  <a:lnTo>
                    <a:pt x="2644" y="2792"/>
                  </a:lnTo>
                  <a:lnTo>
                    <a:pt x="2648" y="2802"/>
                  </a:lnTo>
                  <a:lnTo>
                    <a:pt x="2653" y="2812"/>
                  </a:lnTo>
                  <a:lnTo>
                    <a:pt x="2658" y="2820"/>
                  </a:lnTo>
                  <a:lnTo>
                    <a:pt x="2664" y="2829"/>
                  </a:lnTo>
                  <a:lnTo>
                    <a:pt x="2669" y="2838"/>
                  </a:lnTo>
                  <a:lnTo>
                    <a:pt x="2676" y="2847"/>
                  </a:lnTo>
                  <a:lnTo>
                    <a:pt x="2682" y="2855"/>
                  </a:lnTo>
                  <a:lnTo>
                    <a:pt x="2690" y="2863"/>
                  </a:lnTo>
                  <a:lnTo>
                    <a:pt x="2697" y="2869"/>
                  </a:lnTo>
                  <a:lnTo>
                    <a:pt x="2706" y="2878"/>
                  </a:lnTo>
                  <a:lnTo>
                    <a:pt x="2715" y="2888"/>
                  </a:lnTo>
                  <a:lnTo>
                    <a:pt x="2723" y="2900"/>
                  </a:lnTo>
                  <a:lnTo>
                    <a:pt x="2729" y="2914"/>
                  </a:lnTo>
                  <a:lnTo>
                    <a:pt x="2732" y="2922"/>
                  </a:lnTo>
                  <a:lnTo>
                    <a:pt x="2735" y="2931"/>
                  </a:lnTo>
                  <a:lnTo>
                    <a:pt x="2737" y="2940"/>
                  </a:lnTo>
                  <a:lnTo>
                    <a:pt x="2738" y="2950"/>
                  </a:lnTo>
                  <a:lnTo>
                    <a:pt x="2739" y="2961"/>
                  </a:lnTo>
                  <a:lnTo>
                    <a:pt x="2739" y="2973"/>
                  </a:lnTo>
                  <a:lnTo>
                    <a:pt x="2738" y="2986"/>
                  </a:lnTo>
                  <a:lnTo>
                    <a:pt x="2737" y="2999"/>
                  </a:lnTo>
                  <a:lnTo>
                    <a:pt x="2735" y="3014"/>
                  </a:lnTo>
                  <a:lnTo>
                    <a:pt x="2732" y="3028"/>
                  </a:lnTo>
                  <a:lnTo>
                    <a:pt x="2729" y="3042"/>
                  </a:lnTo>
                  <a:lnTo>
                    <a:pt x="2725" y="3056"/>
                  </a:lnTo>
                  <a:lnTo>
                    <a:pt x="2716" y="3084"/>
                  </a:lnTo>
                  <a:lnTo>
                    <a:pt x="2704" y="3113"/>
                  </a:lnTo>
                  <a:lnTo>
                    <a:pt x="2691" y="3141"/>
                  </a:lnTo>
                  <a:lnTo>
                    <a:pt x="2676" y="3168"/>
                  </a:lnTo>
                  <a:lnTo>
                    <a:pt x="2659" y="3195"/>
                  </a:lnTo>
                  <a:lnTo>
                    <a:pt x="2642" y="3221"/>
                  </a:lnTo>
                  <a:lnTo>
                    <a:pt x="2622" y="3246"/>
                  </a:lnTo>
                  <a:lnTo>
                    <a:pt x="2602" y="3269"/>
                  </a:lnTo>
                  <a:lnTo>
                    <a:pt x="2583" y="3292"/>
                  </a:lnTo>
                  <a:lnTo>
                    <a:pt x="2562" y="3311"/>
                  </a:lnTo>
                  <a:lnTo>
                    <a:pt x="2540" y="3331"/>
                  </a:lnTo>
                  <a:lnTo>
                    <a:pt x="2520" y="3347"/>
                  </a:lnTo>
                  <a:lnTo>
                    <a:pt x="2499" y="3362"/>
                  </a:lnTo>
                  <a:lnTo>
                    <a:pt x="2478" y="3374"/>
                  </a:lnTo>
                  <a:lnTo>
                    <a:pt x="2451" y="3387"/>
                  </a:lnTo>
                  <a:lnTo>
                    <a:pt x="2424" y="3399"/>
                  </a:lnTo>
                  <a:lnTo>
                    <a:pt x="2394" y="3409"/>
                  </a:lnTo>
                  <a:lnTo>
                    <a:pt x="2365" y="3416"/>
                  </a:lnTo>
                  <a:lnTo>
                    <a:pt x="2334" y="3423"/>
                  </a:lnTo>
                  <a:lnTo>
                    <a:pt x="2302" y="3427"/>
                  </a:lnTo>
                  <a:lnTo>
                    <a:pt x="2271" y="3430"/>
                  </a:lnTo>
                  <a:lnTo>
                    <a:pt x="2238" y="3433"/>
                  </a:lnTo>
                  <a:lnTo>
                    <a:pt x="2205" y="3433"/>
                  </a:lnTo>
                  <a:lnTo>
                    <a:pt x="2173" y="3431"/>
                  </a:lnTo>
                  <a:lnTo>
                    <a:pt x="2140" y="3429"/>
                  </a:lnTo>
                  <a:lnTo>
                    <a:pt x="2106" y="3425"/>
                  </a:lnTo>
                  <a:lnTo>
                    <a:pt x="2072" y="3421"/>
                  </a:lnTo>
                  <a:lnTo>
                    <a:pt x="2039" y="3414"/>
                  </a:lnTo>
                  <a:lnTo>
                    <a:pt x="2006" y="3406"/>
                  </a:lnTo>
                  <a:lnTo>
                    <a:pt x="1973" y="3398"/>
                  </a:lnTo>
                  <a:lnTo>
                    <a:pt x="1940" y="3388"/>
                  </a:lnTo>
                  <a:lnTo>
                    <a:pt x="1907" y="3377"/>
                  </a:lnTo>
                  <a:lnTo>
                    <a:pt x="1875" y="3365"/>
                  </a:lnTo>
                  <a:lnTo>
                    <a:pt x="1843" y="3352"/>
                  </a:lnTo>
                  <a:lnTo>
                    <a:pt x="1812" y="3338"/>
                  </a:lnTo>
                  <a:lnTo>
                    <a:pt x="1782" y="3323"/>
                  </a:lnTo>
                  <a:lnTo>
                    <a:pt x="1752" y="3307"/>
                  </a:lnTo>
                  <a:lnTo>
                    <a:pt x="1723" y="3291"/>
                  </a:lnTo>
                  <a:lnTo>
                    <a:pt x="1696" y="3273"/>
                  </a:lnTo>
                  <a:lnTo>
                    <a:pt x="1668" y="3256"/>
                  </a:lnTo>
                  <a:lnTo>
                    <a:pt x="1642" y="3237"/>
                  </a:lnTo>
                  <a:lnTo>
                    <a:pt x="1618" y="3218"/>
                  </a:lnTo>
                  <a:lnTo>
                    <a:pt x="1594" y="3198"/>
                  </a:lnTo>
                  <a:lnTo>
                    <a:pt x="1572" y="3177"/>
                  </a:lnTo>
                  <a:lnTo>
                    <a:pt x="1552" y="3156"/>
                  </a:lnTo>
                  <a:lnTo>
                    <a:pt x="1533" y="3135"/>
                  </a:lnTo>
                  <a:lnTo>
                    <a:pt x="1505" y="3100"/>
                  </a:lnTo>
                  <a:lnTo>
                    <a:pt x="1480" y="3064"/>
                  </a:lnTo>
                  <a:lnTo>
                    <a:pt x="1456" y="3027"/>
                  </a:lnTo>
                  <a:lnTo>
                    <a:pt x="1434" y="2987"/>
                  </a:lnTo>
                  <a:lnTo>
                    <a:pt x="1414" y="2947"/>
                  </a:lnTo>
                  <a:lnTo>
                    <a:pt x="1396" y="2907"/>
                  </a:lnTo>
                  <a:lnTo>
                    <a:pt x="1379" y="2864"/>
                  </a:lnTo>
                  <a:lnTo>
                    <a:pt x="1365" y="2821"/>
                  </a:lnTo>
                  <a:lnTo>
                    <a:pt x="1353" y="2777"/>
                  </a:lnTo>
                  <a:lnTo>
                    <a:pt x="1342" y="2732"/>
                  </a:lnTo>
                  <a:lnTo>
                    <a:pt x="1333" y="2687"/>
                  </a:lnTo>
                  <a:lnTo>
                    <a:pt x="1326" y="2641"/>
                  </a:lnTo>
                  <a:lnTo>
                    <a:pt x="1320" y="2596"/>
                  </a:lnTo>
                  <a:lnTo>
                    <a:pt x="1316" y="2549"/>
                  </a:lnTo>
                  <a:lnTo>
                    <a:pt x="1314" y="2503"/>
                  </a:lnTo>
                  <a:lnTo>
                    <a:pt x="1313" y="2456"/>
                  </a:lnTo>
                  <a:lnTo>
                    <a:pt x="1314" y="2409"/>
                  </a:lnTo>
                  <a:lnTo>
                    <a:pt x="1316" y="2362"/>
                  </a:lnTo>
                  <a:lnTo>
                    <a:pt x="1319" y="2315"/>
                  </a:lnTo>
                  <a:lnTo>
                    <a:pt x="1325" y="2268"/>
                  </a:lnTo>
                  <a:lnTo>
                    <a:pt x="1330" y="2222"/>
                  </a:lnTo>
                  <a:lnTo>
                    <a:pt x="1339" y="2176"/>
                  </a:lnTo>
                  <a:lnTo>
                    <a:pt x="1348" y="2132"/>
                  </a:lnTo>
                  <a:lnTo>
                    <a:pt x="1358" y="2087"/>
                  </a:lnTo>
                  <a:lnTo>
                    <a:pt x="1369" y="2043"/>
                  </a:lnTo>
                  <a:lnTo>
                    <a:pt x="1382" y="2001"/>
                  </a:lnTo>
                  <a:lnTo>
                    <a:pt x="1397" y="1958"/>
                  </a:lnTo>
                  <a:lnTo>
                    <a:pt x="1412" y="1918"/>
                  </a:lnTo>
                  <a:lnTo>
                    <a:pt x="1429" y="1877"/>
                  </a:lnTo>
                  <a:lnTo>
                    <a:pt x="1447" y="1838"/>
                  </a:lnTo>
                  <a:lnTo>
                    <a:pt x="1465" y="1801"/>
                  </a:lnTo>
                  <a:lnTo>
                    <a:pt x="1485" y="1765"/>
                  </a:lnTo>
                  <a:lnTo>
                    <a:pt x="1507" y="1728"/>
                  </a:lnTo>
                  <a:lnTo>
                    <a:pt x="1530" y="1692"/>
                  </a:lnTo>
                  <a:lnTo>
                    <a:pt x="1554" y="1658"/>
                  </a:lnTo>
                  <a:lnTo>
                    <a:pt x="1578" y="1626"/>
                  </a:lnTo>
                  <a:lnTo>
                    <a:pt x="1602" y="1596"/>
                  </a:lnTo>
                  <a:lnTo>
                    <a:pt x="1627" y="1567"/>
                  </a:lnTo>
                  <a:lnTo>
                    <a:pt x="1652" y="1540"/>
                  </a:lnTo>
                  <a:lnTo>
                    <a:pt x="1678" y="1515"/>
                  </a:lnTo>
                  <a:lnTo>
                    <a:pt x="1705" y="1492"/>
                  </a:lnTo>
                  <a:lnTo>
                    <a:pt x="1733" y="1469"/>
                  </a:lnTo>
                  <a:lnTo>
                    <a:pt x="1761" y="1449"/>
                  </a:lnTo>
                  <a:lnTo>
                    <a:pt x="1789" y="1430"/>
                  </a:lnTo>
                  <a:lnTo>
                    <a:pt x="1819" y="1411"/>
                  </a:lnTo>
                  <a:lnTo>
                    <a:pt x="1850" y="1395"/>
                  </a:lnTo>
                  <a:lnTo>
                    <a:pt x="1881" y="1380"/>
                  </a:lnTo>
                  <a:lnTo>
                    <a:pt x="1913" y="1366"/>
                  </a:lnTo>
                  <a:lnTo>
                    <a:pt x="1946" y="1352"/>
                  </a:lnTo>
                  <a:lnTo>
                    <a:pt x="1978" y="1340"/>
                  </a:lnTo>
                  <a:lnTo>
                    <a:pt x="2013" y="1331"/>
                  </a:lnTo>
                  <a:lnTo>
                    <a:pt x="2048" y="1321"/>
                  </a:lnTo>
                  <a:lnTo>
                    <a:pt x="2084" y="1312"/>
                  </a:lnTo>
                  <a:lnTo>
                    <a:pt x="2120" y="1304"/>
                  </a:lnTo>
                  <a:lnTo>
                    <a:pt x="2158" y="1298"/>
                  </a:lnTo>
                  <a:lnTo>
                    <a:pt x="2197" y="1291"/>
                  </a:lnTo>
                  <a:lnTo>
                    <a:pt x="2237" y="1287"/>
                  </a:lnTo>
                  <a:lnTo>
                    <a:pt x="2277" y="1283"/>
                  </a:lnTo>
                  <a:lnTo>
                    <a:pt x="2319" y="1278"/>
                  </a:lnTo>
                  <a:lnTo>
                    <a:pt x="2361" y="1276"/>
                  </a:lnTo>
                  <a:lnTo>
                    <a:pt x="2404" y="1273"/>
                  </a:lnTo>
                  <a:lnTo>
                    <a:pt x="2449" y="1272"/>
                  </a:lnTo>
                  <a:lnTo>
                    <a:pt x="2494" y="1271"/>
                  </a:lnTo>
                  <a:lnTo>
                    <a:pt x="2541" y="1270"/>
                  </a:lnTo>
                  <a:lnTo>
                    <a:pt x="2580" y="1270"/>
                  </a:lnTo>
                  <a:lnTo>
                    <a:pt x="2618" y="1271"/>
                  </a:lnTo>
                  <a:lnTo>
                    <a:pt x="2656" y="1273"/>
                  </a:lnTo>
                  <a:lnTo>
                    <a:pt x="2694" y="1276"/>
                  </a:lnTo>
                  <a:lnTo>
                    <a:pt x="2732" y="1280"/>
                  </a:lnTo>
                  <a:lnTo>
                    <a:pt x="2771" y="1286"/>
                  </a:lnTo>
                  <a:lnTo>
                    <a:pt x="2808" y="1291"/>
                  </a:lnTo>
                  <a:lnTo>
                    <a:pt x="2845" y="1299"/>
                  </a:lnTo>
                  <a:lnTo>
                    <a:pt x="2882" y="1307"/>
                  </a:lnTo>
                  <a:lnTo>
                    <a:pt x="2919" y="1315"/>
                  </a:lnTo>
                  <a:lnTo>
                    <a:pt x="2956" y="1325"/>
                  </a:lnTo>
                  <a:lnTo>
                    <a:pt x="2992" y="1336"/>
                  </a:lnTo>
                  <a:lnTo>
                    <a:pt x="3028" y="1348"/>
                  </a:lnTo>
                  <a:lnTo>
                    <a:pt x="3063" y="1361"/>
                  </a:lnTo>
                  <a:lnTo>
                    <a:pt x="3098" y="1374"/>
                  </a:lnTo>
                  <a:lnTo>
                    <a:pt x="3133" y="1389"/>
                  </a:lnTo>
                  <a:lnTo>
                    <a:pt x="3168" y="1404"/>
                  </a:lnTo>
                  <a:lnTo>
                    <a:pt x="3202" y="1420"/>
                  </a:lnTo>
                  <a:lnTo>
                    <a:pt x="3235" y="1438"/>
                  </a:lnTo>
                  <a:lnTo>
                    <a:pt x="3268" y="1455"/>
                  </a:lnTo>
                  <a:lnTo>
                    <a:pt x="3301" y="1475"/>
                  </a:lnTo>
                  <a:lnTo>
                    <a:pt x="3333" y="1494"/>
                  </a:lnTo>
                  <a:lnTo>
                    <a:pt x="3364" y="1515"/>
                  </a:lnTo>
                  <a:lnTo>
                    <a:pt x="3396" y="1536"/>
                  </a:lnTo>
                  <a:lnTo>
                    <a:pt x="3426" y="1558"/>
                  </a:lnTo>
                  <a:lnTo>
                    <a:pt x="3456" y="1582"/>
                  </a:lnTo>
                  <a:lnTo>
                    <a:pt x="3485" y="1605"/>
                  </a:lnTo>
                  <a:lnTo>
                    <a:pt x="3515" y="1630"/>
                  </a:lnTo>
                  <a:lnTo>
                    <a:pt x="3543" y="1655"/>
                  </a:lnTo>
                  <a:lnTo>
                    <a:pt x="3570" y="1681"/>
                  </a:lnTo>
                  <a:lnTo>
                    <a:pt x="3598" y="1708"/>
                  </a:lnTo>
                  <a:lnTo>
                    <a:pt x="3624" y="1736"/>
                  </a:lnTo>
                  <a:lnTo>
                    <a:pt x="3648" y="1763"/>
                  </a:lnTo>
                  <a:lnTo>
                    <a:pt x="3671" y="1790"/>
                  </a:lnTo>
                  <a:lnTo>
                    <a:pt x="3694" y="1818"/>
                  </a:lnTo>
                  <a:lnTo>
                    <a:pt x="3714" y="1847"/>
                  </a:lnTo>
                  <a:lnTo>
                    <a:pt x="3736" y="1875"/>
                  </a:lnTo>
                  <a:lnTo>
                    <a:pt x="3756" y="1905"/>
                  </a:lnTo>
                  <a:lnTo>
                    <a:pt x="3774" y="1934"/>
                  </a:lnTo>
                  <a:lnTo>
                    <a:pt x="3793" y="1964"/>
                  </a:lnTo>
                  <a:lnTo>
                    <a:pt x="3810" y="1994"/>
                  </a:lnTo>
                  <a:lnTo>
                    <a:pt x="3828" y="2025"/>
                  </a:lnTo>
                  <a:lnTo>
                    <a:pt x="3843" y="2056"/>
                  </a:lnTo>
                  <a:lnTo>
                    <a:pt x="3858" y="2088"/>
                  </a:lnTo>
                  <a:lnTo>
                    <a:pt x="3873" y="2120"/>
                  </a:lnTo>
                  <a:lnTo>
                    <a:pt x="3886" y="2151"/>
                  </a:lnTo>
                  <a:lnTo>
                    <a:pt x="3898" y="2184"/>
                  </a:lnTo>
                  <a:lnTo>
                    <a:pt x="3910" y="2217"/>
                  </a:lnTo>
                  <a:lnTo>
                    <a:pt x="3921" y="2250"/>
                  </a:lnTo>
                  <a:lnTo>
                    <a:pt x="3931" y="2283"/>
                  </a:lnTo>
                  <a:lnTo>
                    <a:pt x="3939" y="2317"/>
                  </a:lnTo>
                  <a:lnTo>
                    <a:pt x="3947" y="2351"/>
                  </a:lnTo>
                  <a:lnTo>
                    <a:pt x="3955" y="2385"/>
                  </a:lnTo>
                  <a:lnTo>
                    <a:pt x="3960" y="2419"/>
                  </a:lnTo>
                  <a:lnTo>
                    <a:pt x="3965" y="2454"/>
                  </a:lnTo>
                  <a:lnTo>
                    <a:pt x="3970" y="2489"/>
                  </a:lnTo>
                  <a:lnTo>
                    <a:pt x="3973" y="2523"/>
                  </a:lnTo>
                  <a:lnTo>
                    <a:pt x="3976" y="2558"/>
                  </a:lnTo>
                  <a:lnTo>
                    <a:pt x="3977" y="2594"/>
                  </a:lnTo>
                  <a:lnTo>
                    <a:pt x="3979" y="2629"/>
                  </a:lnTo>
                  <a:lnTo>
                    <a:pt x="3979" y="2665"/>
                  </a:lnTo>
                  <a:lnTo>
                    <a:pt x="3977" y="2700"/>
                  </a:lnTo>
                  <a:lnTo>
                    <a:pt x="3975" y="2736"/>
                  </a:lnTo>
                  <a:lnTo>
                    <a:pt x="3973" y="2772"/>
                  </a:lnTo>
                  <a:lnTo>
                    <a:pt x="3967" y="2825"/>
                  </a:lnTo>
                  <a:lnTo>
                    <a:pt x="3960" y="2877"/>
                  </a:lnTo>
                  <a:lnTo>
                    <a:pt x="3951" y="2929"/>
                  </a:lnTo>
                  <a:lnTo>
                    <a:pt x="3943" y="2981"/>
                  </a:lnTo>
                  <a:lnTo>
                    <a:pt x="3932" y="3032"/>
                  </a:lnTo>
                  <a:lnTo>
                    <a:pt x="3920" y="3083"/>
                  </a:lnTo>
                  <a:lnTo>
                    <a:pt x="3907" y="3135"/>
                  </a:lnTo>
                  <a:lnTo>
                    <a:pt x="3892" y="3185"/>
                  </a:lnTo>
                  <a:lnTo>
                    <a:pt x="3876" y="3235"/>
                  </a:lnTo>
                  <a:lnTo>
                    <a:pt x="3860" y="3285"/>
                  </a:lnTo>
                  <a:lnTo>
                    <a:pt x="3841" y="3334"/>
                  </a:lnTo>
                  <a:lnTo>
                    <a:pt x="3822" y="3383"/>
                  </a:lnTo>
                  <a:lnTo>
                    <a:pt x="3802" y="3431"/>
                  </a:lnTo>
                  <a:lnTo>
                    <a:pt x="3781" y="3480"/>
                  </a:lnTo>
                  <a:lnTo>
                    <a:pt x="3758" y="3526"/>
                  </a:lnTo>
                  <a:lnTo>
                    <a:pt x="3735" y="3573"/>
                  </a:lnTo>
                  <a:lnTo>
                    <a:pt x="3710" y="3619"/>
                  </a:lnTo>
                  <a:lnTo>
                    <a:pt x="3684" y="3664"/>
                  </a:lnTo>
                  <a:lnTo>
                    <a:pt x="3658" y="3709"/>
                  </a:lnTo>
                  <a:lnTo>
                    <a:pt x="3630" y="3752"/>
                  </a:lnTo>
                  <a:lnTo>
                    <a:pt x="3601" y="3796"/>
                  </a:lnTo>
                  <a:lnTo>
                    <a:pt x="3571" y="3837"/>
                  </a:lnTo>
                  <a:lnTo>
                    <a:pt x="3541" y="3879"/>
                  </a:lnTo>
                  <a:lnTo>
                    <a:pt x="3509" y="3919"/>
                  </a:lnTo>
                  <a:lnTo>
                    <a:pt x="3477" y="3960"/>
                  </a:lnTo>
                  <a:lnTo>
                    <a:pt x="3444" y="3998"/>
                  </a:lnTo>
                  <a:lnTo>
                    <a:pt x="3409" y="4036"/>
                  </a:lnTo>
                  <a:lnTo>
                    <a:pt x="3374" y="4072"/>
                  </a:lnTo>
                  <a:lnTo>
                    <a:pt x="3338" y="4108"/>
                  </a:lnTo>
                  <a:lnTo>
                    <a:pt x="3301" y="4143"/>
                  </a:lnTo>
                  <a:lnTo>
                    <a:pt x="3263" y="4177"/>
                  </a:lnTo>
                  <a:lnTo>
                    <a:pt x="3224" y="4209"/>
                  </a:lnTo>
                  <a:lnTo>
                    <a:pt x="3193" y="4235"/>
                  </a:lnTo>
                  <a:lnTo>
                    <a:pt x="3161" y="4259"/>
                  </a:lnTo>
                  <a:lnTo>
                    <a:pt x="3128" y="4283"/>
                  </a:lnTo>
                  <a:lnTo>
                    <a:pt x="3096" y="4306"/>
                  </a:lnTo>
                  <a:lnTo>
                    <a:pt x="3062" y="4327"/>
                  </a:lnTo>
                  <a:lnTo>
                    <a:pt x="3029" y="4348"/>
                  </a:lnTo>
                  <a:lnTo>
                    <a:pt x="2995" y="4368"/>
                  </a:lnTo>
                  <a:lnTo>
                    <a:pt x="2961" y="4386"/>
                  </a:lnTo>
                  <a:lnTo>
                    <a:pt x="2928" y="4405"/>
                  </a:lnTo>
                  <a:lnTo>
                    <a:pt x="2893" y="4422"/>
                  </a:lnTo>
                  <a:lnTo>
                    <a:pt x="2858" y="4439"/>
                  </a:lnTo>
                  <a:lnTo>
                    <a:pt x="2823" y="4454"/>
                  </a:lnTo>
                  <a:lnTo>
                    <a:pt x="2788" y="4468"/>
                  </a:lnTo>
                  <a:lnTo>
                    <a:pt x="2752" y="4481"/>
                  </a:lnTo>
                  <a:lnTo>
                    <a:pt x="2717" y="4494"/>
                  </a:lnTo>
                  <a:lnTo>
                    <a:pt x="2681" y="4506"/>
                  </a:lnTo>
                  <a:lnTo>
                    <a:pt x="2645" y="4517"/>
                  </a:lnTo>
                  <a:lnTo>
                    <a:pt x="2608" y="4526"/>
                  </a:lnTo>
                  <a:lnTo>
                    <a:pt x="2572" y="4536"/>
                  </a:lnTo>
                  <a:lnTo>
                    <a:pt x="2535" y="4544"/>
                  </a:lnTo>
                  <a:lnTo>
                    <a:pt x="2498" y="4550"/>
                  </a:lnTo>
                  <a:lnTo>
                    <a:pt x="2461" y="4557"/>
                  </a:lnTo>
                  <a:lnTo>
                    <a:pt x="2424" y="4561"/>
                  </a:lnTo>
                  <a:lnTo>
                    <a:pt x="2386" y="4565"/>
                  </a:lnTo>
                  <a:lnTo>
                    <a:pt x="2349" y="4569"/>
                  </a:lnTo>
                  <a:lnTo>
                    <a:pt x="2311" y="4571"/>
                  </a:lnTo>
                  <a:lnTo>
                    <a:pt x="2273" y="4572"/>
                  </a:lnTo>
                  <a:lnTo>
                    <a:pt x="2236" y="4572"/>
                  </a:lnTo>
                  <a:lnTo>
                    <a:pt x="2198" y="4572"/>
                  </a:lnTo>
                  <a:lnTo>
                    <a:pt x="2159" y="4570"/>
                  </a:lnTo>
                  <a:lnTo>
                    <a:pt x="2121" y="4568"/>
                  </a:lnTo>
                  <a:lnTo>
                    <a:pt x="2083" y="4563"/>
                  </a:lnTo>
                  <a:lnTo>
                    <a:pt x="2035" y="4558"/>
                  </a:lnTo>
                  <a:lnTo>
                    <a:pt x="1987" y="4551"/>
                  </a:lnTo>
                  <a:lnTo>
                    <a:pt x="1940" y="4542"/>
                  </a:lnTo>
                  <a:lnTo>
                    <a:pt x="1893" y="4533"/>
                  </a:lnTo>
                  <a:lnTo>
                    <a:pt x="1847" y="4523"/>
                  </a:lnTo>
                  <a:lnTo>
                    <a:pt x="1801" y="4511"/>
                  </a:lnTo>
                  <a:lnTo>
                    <a:pt x="1756" y="4498"/>
                  </a:lnTo>
                  <a:lnTo>
                    <a:pt x="1711" y="4482"/>
                  </a:lnTo>
                  <a:lnTo>
                    <a:pt x="1666" y="4467"/>
                  </a:lnTo>
                  <a:lnTo>
                    <a:pt x="1621" y="4451"/>
                  </a:lnTo>
                  <a:lnTo>
                    <a:pt x="1578" y="4432"/>
                  </a:lnTo>
                  <a:lnTo>
                    <a:pt x="1535" y="4414"/>
                  </a:lnTo>
                  <a:lnTo>
                    <a:pt x="1493" y="4393"/>
                  </a:lnTo>
                  <a:lnTo>
                    <a:pt x="1450" y="4372"/>
                  </a:lnTo>
                  <a:lnTo>
                    <a:pt x="1409" y="4349"/>
                  </a:lnTo>
                  <a:lnTo>
                    <a:pt x="1367" y="4325"/>
                  </a:lnTo>
                  <a:lnTo>
                    <a:pt x="1327" y="4301"/>
                  </a:lnTo>
                  <a:lnTo>
                    <a:pt x="1288" y="4275"/>
                  </a:lnTo>
                  <a:lnTo>
                    <a:pt x="1248" y="4248"/>
                  </a:lnTo>
                  <a:lnTo>
                    <a:pt x="1209" y="4219"/>
                  </a:lnTo>
                  <a:lnTo>
                    <a:pt x="1171" y="4191"/>
                  </a:lnTo>
                  <a:lnTo>
                    <a:pt x="1134" y="4160"/>
                  </a:lnTo>
                  <a:lnTo>
                    <a:pt x="1097" y="4129"/>
                  </a:lnTo>
                  <a:lnTo>
                    <a:pt x="1061" y="4096"/>
                  </a:lnTo>
                  <a:lnTo>
                    <a:pt x="1026" y="4063"/>
                  </a:lnTo>
                  <a:lnTo>
                    <a:pt x="991" y="4028"/>
                  </a:lnTo>
                  <a:lnTo>
                    <a:pt x="957" y="3994"/>
                  </a:lnTo>
                  <a:lnTo>
                    <a:pt x="924" y="3956"/>
                  </a:lnTo>
                  <a:lnTo>
                    <a:pt x="891" y="3919"/>
                  </a:lnTo>
                  <a:lnTo>
                    <a:pt x="860" y="3880"/>
                  </a:lnTo>
                  <a:lnTo>
                    <a:pt x="829" y="3841"/>
                  </a:lnTo>
                  <a:lnTo>
                    <a:pt x="800" y="3800"/>
                  </a:lnTo>
                  <a:lnTo>
                    <a:pt x="767" y="3753"/>
                  </a:lnTo>
                  <a:lnTo>
                    <a:pt x="735" y="3707"/>
                  </a:lnTo>
                  <a:lnTo>
                    <a:pt x="705" y="3658"/>
                  </a:lnTo>
                  <a:lnTo>
                    <a:pt x="676" y="3609"/>
                  </a:lnTo>
                  <a:lnTo>
                    <a:pt x="649" y="3559"/>
                  </a:lnTo>
                  <a:lnTo>
                    <a:pt x="623" y="3509"/>
                  </a:lnTo>
                  <a:lnTo>
                    <a:pt x="598" y="3459"/>
                  </a:lnTo>
                  <a:lnTo>
                    <a:pt x="575" y="3406"/>
                  </a:lnTo>
                  <a:lnTo>
                    <a:pt x="553" y="3354"/>
                  </a:lnTo>
                  <a:lnTo>
                    <a:pt x="532" y="3302"/>
                  </a:lnTo>
                  <a:lnTo>
                    <a:pt x="513" y="3248"/>
                  </a:lnTo>
                  <a:lnTo>
                    <a:pt x="495" y="3194"/>
                  </a:lnTo>
                  <a:lnTo>
                    <a:pt x="479" y="3140"/>
                  </a:lnTo>
                  <a:lnTo>
                    <a:pt x="464" y="3086"/>
                  </a:lnTo>
                  <a:lnTo>
                    <a:pt x="449" y="3030"/>
                  </a:lnTo>
                  <a:lnTo>
                    <a:pt x="437" y="2974"/>
                  </a:lnTo>
                  <a:lnTo>
                    <a:pt x="427" y="2919"/>
                  </a:lnTo>
                  <a:lnTo>
                    <a:pt x="417" y="2863"/>
                  </a:lnTo>
                  <a:lnTo>
                    <a:pt x="409" y="2807"/>
                  </a:lnTo>
                  <a:lnTo>
                    <a:pt x="401" y="2750"/>
                  </a:lnTo>
                  <a:lnTo>
                    <a:pt x="397" y="2695"/>
                  </a:lnTo>
                  <a:lnTo>
                    <a:pt x="393" y="2638"/>
                  </a:lnTo>
                  <a:lnTo>
                    <a:pt x="391" y="2581"/>
                  </a:lnTo>
                  <a:lnTo>
                    <a:pt x="389" y="2525"/>
                  </a:lnTo>
                  <a:lnTo>
                    <a:pt x="391" y="2468"/>
                  </a:lnTo>
                  <a:lnTo>
                    <a:pt x="393" y="2411"/>
                  </a:lnTo>
                  <a:lnTo>
                    <a:pt x="396" y="2355"/>
                  </a:lnTo>
                  <a:lnTo>
                    <a:pt x="401" y="2299"/>
                  </a:lnTo>
                  <a:lnTo>
                    <a:pt x="408" y="2243"/>
                  </a:lnTo>
                  <a:lnTo>
                    <a:pt x="416" y="2187"/>
                  </a:lnTo>
                  <a:lnTo>
                    <a:pt x="425" y="2132"/>
                  </a:lnTo>
                  <a:lnTo>
                    <a:pt x="437" y="2076"/>
                  </a:lnTo>
                  <a:lnTo>
                    <a:pt x="454" y="2006"/>
                  </a:lnTo>
                  <a:lnTo>
                    <a:pt x="472" y="1936"/>
                  </a:lnTo>
                  <a:lnTo>
                    <a:pt x="493" y="1868"/>
                  </a:lnTo>
                  <a:lnTo>
                    <a:pt x="515" y="1800"/>
                  </a:lnTo>
                  <a:lnTo>
                    <a:pt x="540" y="1733"/>
                  </a:lnTo>
                  <a:lnTo>
                    <a:pt x="567" y="1668"/>
                  </a:lnTo>
                  <a:lnTo>
                    <a:pt x="596" y="1604"/>
                  </a:lnTo>
                  <a:lnTo>
                    <a:pt x="626" y="1540"/>
                  </a:lnTo>
                  <a:lnTo>
                    <a:pt x="658" y="1477"/>
                  </a:lnTo>
                  <a:lnTo>
                    <a:pt x="693" y="1416"/>
                  </a:lnTo>
                  <a:lnTo>
                    <a:pt x="729" y="1357"/>
                  </a:lnTo>
                  <a:lnTo>
                    <a:pt x="766" y="1298"/>
                  </a:lnTo>
                  <a:lnTo>
                    <a:pt x="805" y="1240"/>
                  </a:lnTo>
                  <a:lnTo>
                    <a:pt x="846" y="1184"/>
                  </a:lnTo>
                  <a:lnTo>
                    <a:pt x="888" y="1131"/>
                  </a:lnTo>
                  <a:lnTo>
                    <a:pt x="933" y="1077"/>
                  </a:lnTo>
                  <a:lnTo>
                    <a:pt x="978" y="1026"/>
                  </a:lnTo>
                  <a:lnTo>
                    <a:pt x="1025" y="977"/>
                  </a:lnTo>
                  <a:lnTo>
                    <a:pt x="1073" y="929"/>
                  </a:lnTo>
                  <a:lnTo>
                    <a:pt x="1123" y="883"/>
                  </a:lnTo>
                  <a:lnTo>
                    <a:pt x="1173" y="838"/>
                  </a:lnTo>
                  <a:lnTo>
                    <a:pt x="1225" y="796"/>
                  </a:lnTo>
                  <a:lnTo>
                    <a:pt x="1279" y="756"/>
                  </a:lnTo>
                  <a:lnTo>
                    <a:pt x="1333" y="716"/>
                  </a:lnTo>
                  <a:lnTo>
                    <a:pt x="1389" y="679"/>
                  </a:lnTo>
                  <a:lnTo>
                    <a:pt x="1446" y="644"/>
                  </a:lnTo>
                  <a:lnTo>
                    <a:pt x="1504" y="613"/>
                  </a:lnTo>
                  <a:lnTo>
                    <a:pt x="1563" y="582"/>
                  </a:lnTo>
                  <a:lnTo>
                    <a:pt x="1621" y="554"/>
                  </a:lnTo>
                  <a:lnTo>
                    <a:pt x="1683" y="527"/>
                  </a:lnTo>
                  <a:lnTo>
                    <a:pt x="1744" y="503"/>
                  </a:lnTo>
                  <a:lnTo>
                    <a:pt x="1806" y="482"/>
                  </a:lnTo>
                  <a:lnTo>
                    <a:pt x="1867" y="464"/>
                  </a:lnTo>
                  <a:lnTo>
                    <a:pt x="1930" y="448"/>
                  </a:lnTo>
                  <a:lnTo>
                    <a:pt x="1997" y="434"/>
                  </a:lnTo>
                  <a:lnTo>
                    <a:pt x="2066" y="422"/>
                  </a:lnTo>
                  <a:lnTo>
                    <a:pt x="2135" y="412"/>
                  </a:lnTo>
                  <a:lnTo>
                    <a:pt x="2209" y="403"/>
                  </a:lnTo>
                  <a:lnTo>
                    <a:pt x="2283" y="396"/>
                  </a:lnTo>
                  <a:lnTo>
                    <a:pt x="2358" y="392"/>
                  </a:lnTo>
                  <a:lnTo>
                    <a:pt x="2436" y="390"/>
                  </a:lnTo>
                  <a:lnTo>
                    <a:pt x="2513" y="390"/>
                  </a:lnTo>
                  <a:lnTo>
                    <a:pt x="2592" y="391"/>
                  </a:lnTo>
                  <a:lnTo>
                    <a:pt x="2671" y="395"/>
                  </a:lnTo>
                  <a:lnTo>
                    <a:pt x="2750" y="401"/>
                  </a:lnTo>
                  <a:lnTo>
                    <a:pt x="2829" y="407"/>
                  </a:lnTo>
                  <a:lnTo>
                    <a:pt x="2909" y="417"/>
                  </a:lnTo>
                  <a:lnTo>
                    <a:pt x="2989" y="428"/>
                  </a:lnTo>
                  <a:lnTo>
                    <a:pt x="3067" y="441"/>
                  </a:lnTo>
                  <a:lnTo>
                    <a:pt x="3145" y="457"/>
                  </a:lnTo>
                  <a:lnTo>
                    <a:pt x="3222" y="474"/>
                  </a:lnTo>
                  <a:lnTo>
                    <a:pt x="3298" y="493"/>
                  </a:lnTo>
                  <a:lnTo>
                    <a:pt x="3372" y="513"/>
                  </a:lnTo>
                  <a:lnTo>
                    <a:pt x="3444" y="536"/>
                  </a:lnTo>
                  <a:lnTo>
                    <a:pt x="3515" y="561"/>
                  </a:lnTo>
                  <a:lnTo>
                    <a:pt x="3584" y="587"/>
                  </a:lnTo>
                  <a:lnTo>
                    <a:pt x="3649" y="616"/>
                  </a:lnTo>
                  <a:lnTo>
                    <a:pt x="3712" y="646"/>
                  </a:lnTo>
                  <a:lnTo>
                    <a:pt x="3773" y="678"/>
                  </a:lnTo>
                  <a:lnTo>
                    <a:pt x="3831" y="712"/>
                  </a:lnTo>
                  <a:lnTo>
                    <a:pt x="3885" y="748"/>
                  </a:lnTo>
                  <a:lnTo>
                    <a:pt x="3936" y="785"/>
                  </a:lnTo>
                  <a:lnTo>
                    <a:pt x="3983" y="825"/>
                  </a:lnTo>
                  <a:lnTo>
                    <a:pt x="4027" y="867"/>
                  </a:lnTo>
                  <a:lnTo>
                    <a:pt x="4041" y="880"/>
                  </a:lnTo>
                  <a:lnTo>
                    <a:pt x="4057" y="892"/>
                  </a:lnTo>
                  <a:lnTo>
                    <a:pt x="4073" y="902"/>
                  </a:lnTo>
                  <a:lnTo>
                    <a:pt x="4090" y="911"/>
                  </a:lnTo>
                  <a:lnTo>
                    <a:pt x="4108" y="917"/>
                  </a:lnTo>
                  <a:lnTo>
                    <a:pt x="4126" y="921"/>
                  </a:lnTo>
                  <a:lnTo>
                    <a:pt x="4144" y="925"/>
                  </a:lnTo>
                  <a:lnTo>
                    <a:pt x="4163" y="926"/>
                  </a:lnTo>
                  <a:lnTo>
                    <a:pt x="4183" y="925"/>
                  </a:lnTo>
                  <a:lnTo>
                    <a:pt x="4201" y="923"/>
                  </a:lnTo>
                  <a:lnTo>
                    <a:pt x="4219" y="918"/>
                  </a:lnTo>
                  <a:lnTo>
                    <a:pt x="4237" y="912"/>
                  </a:lnTo>
                  <a:lnTo>
                    <a:pt x="4255" y="904"/>
                  </a:lnTo>
                  <a:lnTo>
                    <a:pt x="4271" y="895"/>
                  </a:lnTo>
                  <a:lnTo>
                    <a:pt x="4287" y="883"/>
                  </a:lnTo>
                  <a:lnTo>
                    <a:pt x="4302" y="870"/>
                  </a:lnTo>
                  <a:lnTo>
                    <a:pt x="4316" y="856"/>
                  </a:lnTo>
                  <a:lnTo>
                    <a:pt x="4328" y="840"/>
                  </a:lnTo>
                  <a:lnTo>
                    <a:pt x="4338" y="823"/>
                  </a:lnTo>
                  <a:lnTo>
                    <a:pt x="4345" y="806"/>
                  </a:lnTo>
                  <a:lnTo>
                    <a:pt x="4352" y="788"/>
                  </a:lnTo>
                  <a:lnTo>
                    <a:pt x="4357" y="771"/>
                  </a:lnTo>
                  <a:lnTo>
                    <a:pt x="4359" y="752"/>
                  </a:lnTo>
                  <a:lnTo>
                    <a:pt x="4360" y="733"/>
                  </a:lnTo>
                  <a:lnTo>
                    <a:pt x="4360" y="714"/>
                  </a:lnTo>
                  <a:lnTo>
                    <a:pt x="4358" y="696"/>
                  </a:lnTo>
                  <a:lnTo>
                    <a:pt x="4354" y="678"/>
                  </a:lnTo>
                  <a:lnTo>
                    <a:pt x="4347" y="660"/>
                  </a:lnTo>
                  <a:lnTo>
                    <a:pt x="4340" y="642"/>
                  </a:lnTo>
                  <a:lnTo>
                    <a:pt x="4330" y="626"/>
                  </a:lnTo>
                  <a:lnTo>
                    <a:pt x="4319" y="609"/>
                  </a:lnTo>
                  <a:lnTo>
                    <a:pt x="4306" y="594"/>
                  </a:lnTo>
                  <a:lnTo>
                    <a:pt x="4251" y="543"/>
                  </a:lnTo>
                  <a:lnTo>
                    <a:pt x="4194" y="493"/>
                  </a:lnTo>
                  <a:lnTo>
                    <a:pt x="4131" y="446"/>
                  </a:lnTo>
                  <a:lnTo>
                    <a:pt x="4065" y="400"/>
                  </a:lnTo>
                  <a:lnTo>
                    <a:pt x="3996" y="357"/>
                  </a:lnTo>
                  <a:lnTo>
                    <a:pt x="3923" y="318"/>
                  </a:lnTo>
                  <a:lnTo>
                    <a:pt x="3848" y="280"/>
                  </a:lnTo>
                  <a:lnTo>
                    <a:pt x="3769" y="245"/>
                  </a:lnTo>
                  <a:lnTo>
                    <a:pt x="3688" y="211"/>
                  </a:lnTo>
                  <a:lnTo>
                    <a:pt x="3605" y="180"/>
                  </a:lnTo>
                  <a:lnTo>
                    <a:pt x="3519" y="153"/>
                  </a:lnTo>
                  <a:lnTo>
                    <a:pt x="3433" y="127"/>
                  </a:lnTo>
                  <a:lnTo>
                    <a:pt x="3345" y="104"/>
                  </a:lnTo>
                  <a:lnTo>
                    <a:pt x="3254" y="82"/>
                  </a:lnTo>
                  <a:lnTo>
                    <a:pt x="3163" y="64"/>
                  </a:lnTo>
                  <a:lnTo>
                    <a:pt x="3072" y="47"/>
                  </a:lnTo>
                  <a:lnTo>
                    <a:pt x="2979" y="34"/>
                  </a:lnTo>
                  <a:lnTo>
                    <a:pt x="2886" y="22"/>
                  </a:lnTo>
                  <a:lnTo>
                    <a:pt x="2793" y="13"/>
                  </a:lnTo>
                  <a:lnTo>
                    <a:pt x="2702" y="7"/>
                  </a:lnTo>
                  <a:lnTo>
                    <a:pt x="2609" y="3"/>
                  </a:lnTo>
                  <a:lnTo>
                    <a:pt x="2517" y="0"/>
                  </a:lnTo>
                  <a:lnTo>
                    <a:pt x="2427" y="0"/>
                  </a:lnTo>
                  <a:lnTo>
                    <a:pt x="2337" y="4"/>
                  </a:lnTo>
                  <a:lnTo>
                    <a:pt x="2248" y="9"/>
                  </a:lnTo>
                  <a:lnTo>
                    <a:pt x="2162" y="17"/>
                  </a:lnTo>
                  <a:lnTo>
                    <a:pt x="2076" y="27"/>
                  </a:lnTo>
                  <a:lnTo>
                    <a:pt x="1994" y="39"/>
                  </a:lnTo>
                  <a:lnTo>
                    <a:pt x="1913" y="53"/>
                  </a:lnTo>
                  <a:lnTo>
                    <a:pt x="1834" y="70"/>
                  </a:lnTo>
                  <a:lnTo>
                    <a:pt x="1759" y="90"/>
                  </a:lnTo>
                  <a:lnTo>
                    <a:pt x="1687" y="111"/>
                  </a:lnTo>
                  <a:close/>
                  <a:moveTo>
                    <a:pt x="3005" y="2645"/>
                  </a:moveTo>
                  <a:lnTo>
                    <a:pt x="2996" y="2627"/>
                  </a:lnTo>
                  <a:lnTo>
                    <a:pt x="2984" y="2610"/>
                  </a:lnTo>
                  <a:lnTo>
                    <a:pt x="2971" y="2593"/>
                  </a:lnTo>
                  <a:lnTo>
                    <a:pt x="2957" y="2579"/>
                  </a:lnTo>
                  <a:lnTo>
                    <a:pt x="2965" y="2587"/>
                  </a:lnTo>
                  <a:lnTo>
                    <a:pt x="2971" y="2594"/>
                  </a:lnTo>
                  <a:lnTo>
                    <a:pt x="2977" y="2602"/>
                  </a:lnTo>
                  <a:lnTo>
                    <a:pt x="2982" y="2611"/>
                  </a:lnTo>
                  <a:lnTo>
                    <a:pt x="2993" y="2628"/>
                  </a:lnTo>
                  <a:lnTo>
                    <a:pt x="3005" y="2645"/>
                  </a:lnTo>
                  <a:close/>
                </a:path>
              </a:pathLst>
            </a:custGeom>
            <a:solidFill>
              <a:srgbClr val="EBA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60">
              <a:extLst>
                <a:ext uri="{FF2B5EF4-FFF2-40B4-BE49-F238E27FC236}">
                  <a16:creationId xmlns:a16="http://schemas.microsoft.com/office/drawing/2014/main" id="{83CD352E-20A1-4879-9533-77923BAB6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6" y="2987675"/>
              <a:ext cx="752475" cy="674687"/>
            </a:xfrm>
            <a:custGeom>
              <a:avLst/>
              <a:gdLst>
                <a:gd name="T0" fmla="*/ 2147483647 w 2368"/>
                <a:gd name="T1" fmla="*/ 2147483647 h 2123"/>
                <a:gd name="T2" fmla="*/ 2147483647 w 2368"/>
                <a:gd name="T3" fmla="*/ 2147483647 h 2123"/>
                <a:gd name="T4" fmla="*/ 2147483647 w 2368"/>
                <a:gd name="T5" fmla="*/ 2147483647 h 2123"/>
                <a:gd name="T6" fmla="*/ 2147483647 w 2368"/>
                <a:gd name="T7" fmla="*/ 2147483647 h 2123"/>
                <a:gd name="T8" fmla="*/ 2147483647 w 2368"/>
                <a:gd name="T9" fmla="*/ 2147483647 h 2123"/>
                <a:gd name="T10" fmla="*/ 2147483647 w 2368"/>
                <a:gd name="T11" fmla="*/ 2147483647 h 2123"/>
                <a:gd name="T12" fmla="*/ 2147483647 w 2368"/>
                <a:gd name="T13" fmla="*/ 2147483647 h 2123"/>
                <a:gd name="T14" fmla="*/ 2147483647 w 2368"/>
                <a:gd name="T15" fmla="*/ 2147483647 h 2123"/>
                <a:gd name="T16" fmla="*/ 2147483647 w 2368"/>
                <a:gd name="T17" fmla="*/ 2147483647 h 2123"/>
                <a:gd name="T18" fmla="*/ 2147483647 w 2368"/>
                <a:gd name="T19" fmla="*/ 2147483647 h 2123"/>
                <a:gd name="T20" fmla="*/ 2147483647 w 2368"/>
                <a:gd name="T21" fmla="*/ 2147483647 h 2123"/>
                <a:gd name="T22" fmla="*/ 2147483647 w 2368"/>
                <a:gd name="T23" fmla="*/ 2147483647 h 2123"/>
                <a:gd name="T24" fmla="*/ 2147483647 w 2368"/>
                <a:gd name="T25" fmla="*/ 2147483647 h 2123"/>
                <a:gd name="T26" fmla="*/ 2147483647 w 2368"/>
                <a:gd name="T27" fmla="*/ 2147483647 h 2123"/>
                <a:gd name="T28" fmla="*/ 2147483647 w 2368"/>
                <a:gd name="T29" fmla="*/ 2147483647 h 2123"/>
                <a:gd name="T30" fmla="*/ 2147483647 w 2368"/>
                <a:gd name="T31" fmla="*/ 2147483647 h 2123"/>
                <a:gd name="T32" fmla="*/ 2147483647 w 2368"/>
                <a:gd name="T33" fmla="*/ 2147483647 h 2123"/>
                <a:gd name="T34" fmla="*/ 2147483647 w 2368"/>
                <a:gd name="T35" fmla="*/ 2147483647 h 2123"/>
                <a:gd name="T36" fmla="*/ 2147483647 w 2368"/>
                <a:gd name="T37" fmla="*/ 2147483647 h 2123"/>
                <a:gd name="T38" fmla="*/ 2147483647 w 2368"/>
                <a:gd name="T39" fmla="*/ 2147483647 h 2123"/>
                <a:gd name="T40" fmla="*/ 2147483647 w 2368"/>
                <a:gd name="T41" fmla="*/ 2147483647 h 2123"/>
                <a:gd name="T42" fmla="*/ 2147483647 w 2368"/>
                <a:gd name="T43" fmla="*/ 2147483647 h 2123"/>
                <a:gd name="T44" fmla="*/ 2147483647 w 2368"/>
                <a:gd name="T45" fmla="*/ 2147483647 h 2123"/>
                <a:gd name="T46" fmla="*/ 2147483647 w 2368"/>
                <a:gd name="T47" fmla="*/ 2147483647 h 2123"/>
                <a:gd name="T48" fmla="*/ 2147483647 w 2368"/>
                <a:gd name="T49" fmla="*/ 2147483647 h 2123"/>
                <a:gd name="T50" fmla="*/ 2147483647 w 2368"/>
                <a:gd name="T51" fmla="*/ 2147483647 h 2123"/>
                <a:gd name="T52" fmla="*/ 2147483647 w 2368"/>
                <a:gd name="T53" fmla="*/ 2147483647 h 2123"/>
                <a:gd name="T54" fmla="*/ 2147483647 w 2368"/>
                <a:gd name="T55" fmla="*/ 2147483647 h 2123"/>
                <a:gd name="T56" fmla="*/ 2147483647 w 2368"/>
                <a:gd name="T57" fmla="*/ 2147483647 h 2123"/>
                <a:gd name="T58" fmla="*/ 2147483647 w 2368"/>
                <a:gd name="T59" fmla="*/ 2147483647 h 2123"/>
                <a:gd name="T60" fmla="*/ 2147483647 w 2368"/>
                <a:gd name="T61" fmla="*/ 2147483647 h 2123"/>
                <a:gd name="T62" fmla="*/ 2147483647 w 2368"/>
                <a:gd name="T63" fmla="*/ 2147483647 h 2123"/>
                <a:gd name="T64" fmla="*/ 2147483647 w 2368"/>
                <a:gd name="T65" fmla="*/ 2147483647 h 2123"/>
                <a:gd name="T66" fmla="*/ 2147483647 w 2368"/>
                <a:gd name="T67" fmla="*/ 2147483647 h 2123"/>
                <a:gd name="T68" fmla="*/ 2147483647 w 2368"/>
                <a:gd name="T69" fmla="*/ 2147483647 h 2123"/>
                <a:gd name="T70" fmla="*/ 2147483647 w 2368"/>
                <a:gd name="T71" fmla="*/ 2147483647 h 2123"/>
                <a:gd name="T72" fmla="*/ 2147483647 w 2368"/>
                <a:gd name="T73" fmla="*/ 2147483647 h 2123"/>
                <a:gd name="T74" fmla="*/ 2147483647 w 2368"/>
                <a:gd name="T75" fmla="*/ 2147483647 h 2123"/>
                <a:gd name="T76" fmla="*/ 2147483647 w 2368"/>
                <a:gd name="T77" fmla="*/ 2147483647 h 2123"/>
                <a:gd name="T78" fmla="*/ 2147483647 w 2368"/>
                <a:gd name="T79" fmla="*/ 2147483647 h 2123"/>
                <a:gd name="T80" fmla="*/ 2147483647 w 2368"/>
                <a:gd name="T81" fmla="*/ 2147483647 h 2123"/>
                <a:gd name="T82" fmla="*/ 2147483647 w 2368"/>
                <a:gd name="T83" fmla="*/ 2147483647 h 2123"/>
                <a:gd name="T84" fmla="*/ 2147483647 w 2368"/>
                <a:gd name="T85" fmla="*/ 2147483647 h 2123"/>
                <a:gd name="T86" fmla="*/ 2147483647 w 2368"/>
                <a:gd name="T87" fmla="*/ 2147483647 h 2123"/>
                <a:gd name="T88" fmla="*/ 2147483647 w 2368"/>
                <a:gd name="T89" fmla="*/ 2147483647 h 2123"/>
                <a:gd name="T90" fmla="*/ 2147483647 w 2368"/>
                <a:gd name="T91" fmla="*/ 2147483647 h 2123"/>
                <a:gd name="T92" fmla="*/ 2147483647 w 2368"/>
                <a:gd name="T93" fmla="*/ 2147483647 h 2123"/>
                <a:gd name="T94" fmla="*/ 2147483647 w 2368"/>
                <a:gd name="T95" fmla="*/ 2147483647 h 2123"/>
                <a:gd name="T96" fmla="*/ 2147483647 w 2368"/>
                <a:gd name="T97" fmla="*/ 2147483647 h 2123"/>
                <a:gd name="T98" fmla="*/ 2147483647 w 2368"/>
                <a:gd name="T99" fmla="*/ 2147483647 h 2123"/>
                <a:gd name="T100" fmla="*/ 2147483647 w 2368"/>
                <a:gd name="T101" fmla="*/ 2147483647 h 2123"/>
                <a:gd name="T102" fmla="*/ 2147483647 w 2368"/>
                <a:gd name="T103" fmla="*/ 2147483647 h 2123"/>
                <a:gd name="T104" fmla="*/ 2147483647 w 2368"/>
                <a:gd name="T105" fmla="*/ 2147483647 h 2123"/>
                <a:gd name="T106" fmla="*/ 2147483647 w 2368"/>
                <a:gd name="T107" fmla="*/ 2147483647 h 2123"/>
                <a:gd name="T108" fmla="*/ 2147483647 w 2368"/>
                <a:gd name="T109" fmla="*/ 2147483647 h 2123"/>
                <a:gd name="T110" fmla="*/ 2147483647 w 2368"/>
                <a:gd name="T111" fmla="*/ 2147483647 h 2123"/>
                <a:gd name="T112" fmla="*/ 2147483647 w 2368"/>
                <a:gd name="T113" fmla="*/ 2147483647 h 2123"/>
                <a:gd name="T114" fmla="*/ 2147483647 w 2368"/>
                <a:gd name="T115" fmla="*/ 2147483647 h 2123"/>
                <a:gd name="T116" fmla="*/ 2147483647 w 2368"/>
                <a:gd name="T117" fmla="*/ 2147483647 h 2123"/>
                <a:gd name="T118" fmla="*/ 2147483647 w 2368"/>
                <a:gd name="T119" fmla="*/ 2147483647 h 2123"/>
                <a:gd name="T120" fmla="*/ 2147483647 w 2368"/>
                <a:gd name="T121" fmla="*/ 2147483647 h 2123"/>
                <a:gd name="T122" fmla="*/ 2147483647 w 2368"/>
                <a:gd name="T123" fmla="*/ 2147483647 h 21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68" h="2123">
                  <a:moveTo>
                    <a:pt x="713" y="246"/>
                  </a:moveTo>
                  <a:lnTo>
                    <a:pt x="697" y="259"/>
                  </a:lnTo>
                  <a:lnTo>
                    <a:pt x="679" y="273"/>
                  </a:lnTo>
                  <a:lnTo>
                    <a:pt x="664" y="287"/>
                  </a:lnTo>
                  <a:lnTo>
                    <a:pt x="648" y="301"/>
                  </a:lnTo>
                  <a:lnTo>
                    <a:pt x="618" y="332"/>
                  </a:lnTo>
                  <a:lnTo>
                    <a:pt x="590" y="363"/>
                  </a:lnTo>
                  <a:lnTo>
                    <a:pt x="577" y="380"/>
                  </a:lnTo>
                  <a:lnTo>
                    <a:pt x="564" y="396"/>
                  </a:lnTo>
                  <a:lnTo>
                    <a:pt x="551" y="412"/>
                  </a:lnTo>
                  <a:lnTo>
                    <a:pt x="539" y="430"/>
                  </a:lnTo>
                  <a:lnTo>
                    <a:pt x="528" y="447"/>
                  </a:lnTo>
                  <a:lnTo>
                    <a:pt x="516" y="465"/>
                  </a:lnTo>
                  <a:lnTo>
                    <a:pt x="506" y="483"/>
                  </a:lnTo>
                  <a:lnTo>
                    <a:pt x="495" y="502"/>
                  </a:lnTo>
                  <a:lnTo>
                    <a:pt x="486" y="521"/>
                  </a:lnTo>
                  <a:lnTo>
                    <a:pt x="476" y="539"/>
                  </a:lnTo>
                  <a:lnTo>
                    <a:pt x="468" y="558"/>
                  </a:lnTo>
                  <a:lnTo>
                    <a:pt x="460" y="577"/>
                  </a:lnTo>
                  <a:lnTo>
                    <a:pt x="445" y="617"/>
                  </a:lnTo>
                  <a:lnTo>
                    <a:pt x="433" y="657"/>
                  </a:lnTo>
                  <a:lnTo>
                    <a:pt x="426" y="678"/>
                  </a:lnTo>
                  <a:lnTo>
                    <a:pt x="422" y="697"/>
                  </a:lnTo>
                  <a:lnTo>
                    <a:pt x="417" y="719"/>
                  </a:lnTo>
                  <a:lnTo>
                    <a:pt x="413" y="740"/>
                  </a:lnTo>
                  <a:lnTo>
                    <a:pt x="410" y="761"/>
                  </a:lnTo>
                  <a:lnTo>
                    <a:pt x="407" y="782"/>
                  </a:lnTo>
                  <a:lnTo>
                    <a:pt x="404" y="803"/>
                  </a:lnTo>
                  <a:lnTo>
                    <a:pt x="402" y="825"/>
                  </a:lnTo>
                  <a:lnTo>
                    <a:pt x="401" y="848"/>
                  </a:lnTo>
                  <a:lnTo>
                    <a:pt x="400" y="870"/>
                  </a:lnTo>
                  <a:lnTo>
                    <a:pt x="400" y="893"/>
                  </a:lnTo>
                  <a:lnTo>
                    <a:pt x="400" y="916"/>
                  </a:lnTo>
                  <a:lnTo>
                    <a:pt x="401" y="937"/>
                  </a:lnTo>
                  <a:lnTo>
                    <a:pt x="403" y="960"/>
                  </a:lnTo>
                  <a:lnTo>
                    <a:pt x="405" y="982"/>
                  </a:lnTo>
                  <a:lnTo>
                    <a:pt x="408" y="1004"/>
                  </a:lnTo>
                  <a:lnTo>
                    <a:pt x="411" y="1026"/>
                  </a:lnTo>
                  <a:lnTo>
                    <a:pt x="415" y="1049"/>
                  </a:lnTo>
                  <a:lnTo>
                    <a:pt x="420" y="1071"/>
                  </a:lnTo>
                  <a:lnTo>
                    <a:pt x="425" y="1091"/>
                  </a:lnTo>
                  <a:lnTo>
                    <a:pt x="431" y="1113"/>
                  </a:lnTo>
                  <a:lnTo>
                    <a:pt x="437" y="1135"/>
                  </a:lnTo>
                  <a:lnTo>
                    <a:pt x="444" y="1156"/>
                  </a:lnTo>
                  <a:lnTo>
                    <a:pt x="451" y="1176"/>
                  </a:lnTo>
                  <a:lnTo>
                    <a:pt x="459" y="1197"/>
                  </a:lnTo>
                  <a:lnTo>
                    <a:pt x="467" y="1218"/>
                  </a:lnTo>
                  <a:lnTo>
                    <a:pt x="475" y="1239"/>
                  </a:lnTo>
                  <a:lnTo>
                    <a:pt x="485" y="1259"/>
                  </a:lnTo>
                  <a:lnTo>
                    <a:pt x="495" y="1279"/>
                  </a:lnTo>
                  <a:lnTo>
                    <a:pt x="506" y="1299"/>
                  </a:lnTo>
                  <a:lnTo>
                    <a:pt x="517" y="1318"/>
                  </a:lnTo>
                  <a:lnTo>
                    <a:pt x="529" y="1337"/>
                  </a:lnTo>
                  <a:lnTo>
                    <a:pt x="541" y="1356"/>
                  </a:lnTo>
                  <a:lnTo>
                    <a:pt x="553" y="1375"/>
                  </a:lnTo>
                  <a:lnTo>
                    <a:pt x="566" y="1393"/>
                  </a:lnTo>
                  <a:lnTo>
                    <a:pt x="579" y="1411"/>
                  </a:lnTo>
                  <a:lnTo>
                    <a:pt x="593" y="1429"/>
                  </a:lnTo>
                  <a:lnTo>
                    <a:pt x="608" y="1446"/>
                  </a:lnTo>
                  <a:lnTo>
                    <a:pt x="623" y="1463"/>
                  </a:lnTo>
                  <a:lnTo>
                    <a:pt x="639" y="1480"/>
                  </a:lnTo>
                  <a:lnTo>
                    <a:pt x="668" y="1510"/>
                  </a:lnTo>
                  <a:lnTo>
                    <a:pt x="699" y="1541"/>
                  </a:lnTo>
                  <a:lnTo>
                    <a:pt x="731" y="1570"/>
                  </a:lnTo>
                  <a:lnTo>
                    <a:pt x="764" y="1599"/>
                  </a:lnTo>
                  <a:lnTo>
                    <a:pt x="782" y="1613"/>
                  </a:lnTo>
                  <a:lnTo>
                    <a:pt x="799" y="1626"/>
                  </a:lnTo>
                  <a:lnTo>
                    <a:pt x="817" y="1639"/>
                  </a:lnTo>
                  <a:lnTo>
                    <a:pt x="835" y="1651"/>
                  </a:lnTo>
                  <a:lnTo>
                    <a:pt x="854" y="1663"/>
                  </a:lnTo>
                  <a:lnTo>
                    <a:pt x="874" y="1675"/>
                  </a:lnTo>
                  <a:lnTo>
                    <a:pt x="893" y="1686"/>
                  </a:lnTo>
                  <a:lnTo>
                    <a:pt x="914" y="1696"/>
                  </a:lnTo>
                  <a:lnTo>
                    <a:pt x="935" y="1706"/>
                  </a:lnTo>
                  <a:lnTo>
                    <a:pt x="957" y="1714"/>
                  </a:lnTo>
                  <a:lnTo>
                    <a:pt x="978" y="1722"/>
                  </a:lnTo>
                  <a:lnTo>
                    <a:pt x="1000" y="1729"/>
                  </a:lnTo>
                  <a:lnTo>
                    <a:pt x="1024" y="1735"/>
                  </a:lnTo>
                  <a:lnTo>
                    <a:pt x="1047" y="1741"/>
                  </a:lnTo>
                  <a:lnTo>
                    <a:pt x="1072" y="1745"/>
                  </a:lnTo>
                  <a:lnTo>
                    <a:pt x="1097" y="1748"/>
                  </a:lnTo>
                  <a:lnTo>
                    <a:pt x="1122" y="1750"/>
                  </a:lnTo>
                  <a:lnTo>
                    <a:pt x="1149" y="1750"/>
                  </a:lnTo>
                  <a:lnTo>
                    <a:pt x="1176" y="1750"/>
                  </a:lnTo>
                  <a:lnTo>
                    <a:pt x="1204" y="1749"/>
                  </a:lnTo>
                  <a:lnTo>
                    <a:pt x="1233" y="1747"/>
                  </a:lnTo>
                  <a:lnTo>
                    <a:pt x="1262" y="1743"/>
                  </a:lnTo>
                  <a:lnTo>
                    <a:pt x="1292" y="1737"/>
                  </a:lnTo>
                  <a:lnTo>
                    <a:pt x="1323" y="1731"/>
                  </a:lnTo>
                  <a:lnTo>
                    <a:pt x="1347" y="1724"/>
                  </a:lnTo>
                  <a:lnTo>
                    <a:pt x="1371" y="1718"/>
                  </a:lnTo>
                  <a:lnTo>
                    <a:pt x="1396" y="1709"/>
                  </a:lnTo>
                  <a:lnTo>
                    <a:pt x="1421" y="1699"/>
                  </a:lnTo>
                  <a:lnTo>
                    <a:pt x="1445" y="1689"/>
                  </a:lnTo>
                  <a:lnTo>
                    <a:pt x="1471" y="1678"/>
                  </a:lnTo>
                  <a:lnTo>
                    <a:pt x="1495" y="1666"/>
                  </a:lnTo>
                  <a:lnTo>
                    <a:pt x="1520" y="1653"/>
                  </a:lnTo>
                  <a:lnTo>
                    <a:pt x="1544" y="1639"/>
                  </a:lnTo>
                  <a:lnTo>
                    <a:pt x="1568" y="1625"/>
                  </a:lnTo>
                  <a:lnTo>
                    <a:pt x="1591" y="1610"/>
                  </a:lnTo>
                  <a:lnTo>
                    <a:pt x="1615" y="1593"/>
                  </a:lnTo>
                  <a:lnTo>
                    <a:pt x="1636" y="1576"/>
                  </a:lnTo>
                  <a:lnTo>
                    <a:pt x="1659" y="1557"/>
                  </a:lnTo>
                  <a:lnTo>
                    <a:pt x="1681" y="1539"/>
                  </a:lnTo>
                  <a:lnTo>
                    <a:pt x="1702" y="1519"/>
                  </a:lnTo>
                  <a:lnTo>
                    <a:pt x="1723" y="1498"/>
                  </a:lnTo>
                  <a:lnTo>
                    <a:pt x="1742" y="1478"/>
                  </a:lnTo>
                  <a:lnTo>
                    <a:pt x="1761" y="1456"/>
                  </a:lnTo>
                  <a:lnTo>
                    <a:pt x="1779" y="1434"/>
                  </a:lnTo>
                  <a:lnTo>
                    <a:pt x="1797" y="1411"/>
                  </a:lnTo>
                  <a:lnTo>
                    <a:pt x="1813" y="1387"/>
                  </a:lnTo>
                  <a:lnTo>
                    <a:pt x="1828" y="1362"/>
                  </a:lnTo>
                  <a:lnTo>
                    <a:pt x="1843" y="1337"/>
                  </a:lnTo>
                  <a:lnTo>
                    <a:pt x="1856" y="1312"/>
                  </a:lnTo>
                  <a:lnTo>
                    <a:pt x="1868" y="1286"/>
                  </a:lnTo>
                  <a:lnTo>
                    <a:pt x="1879" y="1258"/>
                  </a:lnTo>
                  <a:lnTo>
                    <a:pt x="1888" y="1231"/>
                  </a:lnTo>
                  <a:lnTo>
                    <a:pt x="1897" y="1203"/>
                  </a:lnTo>
                  <a:lnTo>
                    <a:pt x="1904" y="1174"/>
                  </a:lnTo>
                  <a:lnTo>
                    <a:pt x="1909" y="1146"/>
                  </a:lnTo>
                  <a:lnTo>
                    <a:pt x="1914" y="1116"/>
                  </a:lnTo>
                  <a:lnTo>
                    <a:pt x="1916" y="1096"/>
                  </a:lnTo>
                  <a:lnTo>
                    <a:pt x="1917" y="1074"/>
                  </a:lnTo>
                  <a:lnTo>
                    <a:pt x="1917" y="1052"/>
                  </a:lnTo>
                  <a:lnTo>
                    <a:pt x="1916" y="1030"/>
                  </a:lnTo>
                  <a:lnTo>
                    <a:pt x="1914" y="1008"/>
                  </a:lnTo>
                  <a:lnTo>
                    <a:pt x="1911" y="985"/>
                  </a:lnTo>
                  <a:lnTo>
                    <a:pt x="1907" y="963"/>
                  </a:lnTo>
                  <a:lnTo>
                    <a:pt x="1903" y="940"/>
                  </a:lnTo>
                  <a:lnTo>
                    <a:pt x="1897" y="918"/>
                  </a:lnTo>
                  <a:lnTo>
                    <a:pt x="1891" y="895"/>
                  </a:lnTo>
                  <a:lnTo>
                    <a:pt x="1884" y="872"/>
                  </a:lnTo>
                  <a:lnTo>
                    <a:pt x="1876" y="849"/>
                  </a:lnTo>
                  <a:lnTo>
                    <a:pt x="1868" y="827"/>
                  </a:lnTo>
                  <a:lnTo>
                    <a:pt x="1858" y="804"/>
                  </a:lnTo>
                  <a:lnTo>
                    <a:pt x="1847" y="782"/>
                  </a:lnTo>
                  <a:lnTo>
                    <a:pt x="1836" y="762"/>
                  </a:lnTo>
                  <a:lnTo>
                    <a:pt x="1824" y="740"/>
                  </a:lnTo>
                  <a:lnTo>
                    <a:pt x="1812" y="720"/>
                  </a:lnTo>
                  <a:lnTo>
                    <a:pt x="1798" y="700"/>
                  </a:lnTo>
                  <a:lnTo>
                    <a:pt x="1784" y="680"/>
                  </a:lnTo>
                  <a:lnTo>
                    <a:pt x="1770" y="661"/>
                  </a:lnTo>
                  <a:lnTo>
                    <a:pt x="1753" y="643"/>
                  </a:lnTo>
                  <a:lnTo>
                    <a:pt x="1737" y="625"/>
                  </a:lnTo>
                  <a:lnTo>
                    <a:pt x="1720" y="609"/>
                  </a:lnTo>
                  <a:lnTo>
                    <a:pt x="1702" y="593"/>
                  </a:lnTo>
                  <a:lnTo>
                    <a:pt x="1684" y="578"/>
                  </a:lnTo>
                  <a:lnTo>
                    <a:pt x="1665" y="564"/>
                  </a:lnTo>
                  <a:lnTo>
                    <a:pt x="1645" y="551"/>
                  </a:lnTo>
                  <a:lnTo>
                    <a:pt x="1625" y="539"/>
                  </a:lnTo>
                  <a:lnTo>
                    <a:pt x="1604" y="528"/>
                  </a:lnTo>
                  <a:lnTo>
                    <a:pt x="1583" y="519"/>
                  </a:lnTo>
                  <a:lnTo>
                    <a:pt x="1560" y="511"/>
                  </a:lnTo>
                  <a:lnTo>
                    <a:pt x="1545" y="506"/>
                  </a:lnTo>
                  <a:lnTo>
                    <a:pt x="1529" y="502"/>
                  </a:lnTo>
                  <a:lnTo>
                    <a:pt x="1514" y="498"/>
                  </a:lnTo>
                  <a:lnTo>
                    <a:pt x="1499" y="495"/>
                  </a:lnTo>
                  <a:lnTo>
                    <a:pt x="1484" y="492"/>
                  </a:lnTo>
                  <a:lnTo>
                    <a:pt x="1468" y="491"/>
                  </a:lnTo>
                  <a:lnTo>
                    <a:pt x="1454" y="490"/>
                  </a:lnTo>
                  <a:lnTo>
                    <a:pt x="1439" y="489"/>
                  </a:lnTo>
                  <a:lnTo>
                    <a:pt x="1408" y="489"/>
                  </a:lnTo>
                  <a:lnTo>
                    <a:pt x="1379" y="492"/>
                  </a:lnTo>
                  <a:lnTo>
                    <a:pt x="1350" y="497"/>
                  </a:lnTo>
                  <a:lnTo>
                    <a:pt x="1321" y="503"/>
                  </a:lnTo>
                  <a:lnTo>
                    <a:pt x="1293" y="512"/>
                  </a:lnTo>
                  <a:lnTo>
                    <a:pt x="1265" y="523"/>
                  </a:lnTo>
                  <a:lnTo>
                    <a:pt x="1238" y="535"/>
                  </a:lnTo>
                  <a:lnTo>
                    <a:pt x="1212" y="549"/>
                  </a:lnTo>
                  <a:lnTo>
                    <a:pt x="1186" y="564"/>
                  </a:lnTo>
                  <a:lnTo>
                    <a:pt x="1162" y="582"/>
                  </a:lnTo>
                  <a:lnTo>
                    <a:pt x="1138" y="600"/>
                  </a:lnTo>
                  <a:lnTo>
                    <a:pt x="1114" y="620"/>
                  </a:lnTo>
                  <a:lnTo>
                    <a:pt x="1096" y="636"/>
                  </a:lnTo>
                  <a:lnTo>
                    <a:pt x="1080" y="651"/>
                  </a:lnTo>
                  <a:lnTo>
                    <a:pt x="1072" y="660"/>
                  </a:lnTo>
                  <a:lnTo>
                    <a:pt x="1065" y="668"/>
                  </a:lnTo>
                  <a:lnTo>
                    <a:pt x="1058" y="676"/>
                  </a:lnTo>
                  <a:lnTo>
                    <a:pt x="1053" y="684"/>
                  </a:lnTo>
                  <a:lnTo>
                    <a:pt x="1047" y="693"/>
                  </a:lnTo>
                  <a:lnTo>
                    <a:pt x="1042" y="702"/>
                  </a:lnTo>
                  <a:lnTo>
                    <a:pt x="1038" y="712"/>
                  </a:lnTo>
                  <a:lnTo>
                    <a:pt x="1036" y="722"/>
                  </a:lnTo>
                  <a:lnTo>
                    <a:pt x="1034" y="733"/>
                  </a:lnTo>
                  <a:lnTo>
                    <a:pt x="1033" y="744"/>
                  </a:lnTo>
                  <a:lnTo>
                    <a:pt x="1034" y="757"/>
                  </a:lnTo>
                  <a:lnTo>
                    <a:pt x="1035" y="770"/>
                  </a:lnTo>
                  <a:lnTo>
                    <a:pt x="1037" y="781"/>
                  </a:lnTo>
                  <a:lnTo>
                    <a:pt x="1041" y="791"/>
                  </a:lnTo>
                  <a:lnTo>
                    <a:pt x="1044" y="800"/>
                  </a:lnTo>
                  <a:lnTo>
                    <a:pt x="1048" y="810"/>
                  </a:lnTo>
                  <a:lnTo>
                    <a:pt x="1053" y="818"/>
                  </a:lnTo>
                  <a:lnTo>
                    <a:pt x="1058" y="826"/>
                  </a:lnTo>
                  <a:lnTo>
                    <a:pt x="1065" y="835"/>
                  </a:lnTo>
                  <a:lnTo>
                    <a:pt x="1071" y="842"/>
                  </a:lnTo>
                  <a:lnTo>
                    <a:pt x="1078" y="849"/>
                  </a:lnTo>
                  <a:lnTo>
                    <a:pt x="1085" y="856"/>
                  </a:lnTo>
                  <a:lnTo>
                    <a:pt x="1094" y="862"/>
                  </a:lnTo>
                  <a:lnTo>
                    <a:pt x="1102" y="868"/>
                  </a:lnTo>
                  <a:lnTo>
                    <a:pt x="1110" y="873"/>
                  </a:lnTo>
                  <a:lnTo>
                    <a:pt x="1120" y="877"/>
                  </a:lnTo>
                  <a:lnTo>
                    <a:pt x="1129" y="881"/>
                  </a:lnTo>
                  <a:lnTo>
                    <a:pt x="1139" y="884"/>
                  </a:lnTo>
                  <a:lnTo>
                    <a:pt x="1153" y="887"/>
                  </a:lnTo>
                  <a:lnTo>
                    <a:pt x="1166" y="888"/>
                  </a:lnTo>
                  <a:lnTo>
                    <a:pt x="1177" y="888"/>
                  </a:lnTo>
                  <a:lnTo>
                    <a:pt x="1188" y="887"/>
                  </a:lnTo>
                  <a:lnTo>
                    <a:pt x="1198" y="884"/>
                  </a:lnTo>
                  <a:lnTo>
                    <a:pt x="1208" y="880"/>
                  </a:lnTo>
                  <a:lnTo>
                    <a:pt x="1215" y="875"/>
                  </a:lnTo>
                  <a:lnTo>
                    <a:pt x="1224" y="869"/>
                  </a:lnTo>
                  <a:lnTo>
                    <a:pt x="1254" y="838"/>
                  </a:lnTo>
                  <a:lnTo>
                    <a:pt x="1289" y="803"/>
                  </a:lnTo>
                  <a:lnTo>
                    <a:pt x="1298" y="796"/>
                  </a:lnTo>
                  <a:lnTo>
                    <a:pt x="1308" y="788"/>
                  </a:lnTo>
                  <a:lnTo>
                    <a:pt x="1319" y="781"/>
                  </a:lnTo>
                  <a:lnTo>
                    <a:pt x="1330" y="775"/>
                  </a:lnTo>
                  <a:lnTo>
                    <a:pt x="1341" y="769"/>
                  </a:lnTo>
                  <a:lnTo>
                    <a:pt x="1353" y="764"/>
                  </a:lnTo>
                  <a:lnTo>
                    <a:pt x="1365" y="760"/>
                  </a:lnTo>
                  <a:lnTo>
                    <a:pt x="1377" y="755"/>
                  </a:lnTo>
                  <a:lnTo>
                    <a:pt x="1389" y="753"/>
                  </a:lnTo>
                  <a:lnTo>
                    <a:pt x="1402" y="751"/>
                  </a:lnTo>
                  <a:lnTo>
                    <a:pt x="1414" y="749"/>
                  </a:lnTo>
                  <a:lnTo>
                    <a:pt x="1427" y="749"/>
                  </a:lnTo>
                  <a:lnTo>
                    <a:pt x="1439" y="749"/>
                  </a:lnTo>
                  <a:lnTo>
                    <a:pt x="1452" y="751"/>
                  </a:lnTo>
                  <a:lnTo>
                    <a:pt x="1464" y="753"/>
                  </a:lnTo>
                  <a:lnTo>
                    <a:pt x="1476" y="756"/>
                  </a:lnTo>
                  <a:lnTo>
                    <a:pt x="1487" y="761"/>
                  </a:lnTo>
                  <a:lnTo>
                    <a:pt x="1497" y="765"/>
                  </a:lnTo>
                  <a:lnTo>
                    <a:pt x="1507" y="770"/>
                  </a:lnTo>
                  <a:lnTo>
                    <a:pt x="1516" y="777"/>
                  </a:lnTo>
                  <a:lnTo>
                    <a:pt x="1525" y="784"/>
                  </a:lnTo>
                  <a:lnTo>
                    <a:pt x="1535" y="791"/>
                  </a:lnTo>
                  <a:lnTo>
                    <a:pt x="1544" y="800"/>
                  </a:lnTo>
                  <a:lnTo>
                    <a:pt x="1552" y="809"/>
                  </a:lnTo>
                  <a:lnTo>
                    <a:pt x="1570" y="827"/>
                  </a:lnTo>
                  <a:lnTo>
                    <a:pt x="1585" y="848"/>
                  </a:lnTo>
                  <a:lnTo>
                    <a:pt x="1599" y="870"/>
                  </a:lnTo>
                  <a:lnTo>
                    <a:pt x="1612" y="893"/>
                  </a:lnTo>
                  <a:lnTo>
                    <a:pt x="1623" y="918"/>
                  </a:lnTo>
                  <a:lnTo>
                    <a:pt x="1634" y="942"/>
                  </a:lnTo>
                  <a:lnTo>
                    <a:pt x="1642" y="967"/>
                  </a:lnTo>
                  <a:lnTo>
                    <a:pt x="1648" y="992"/>
                  </a:lnTo>
                  <a:lnTo>
                    <a:pt x="1654" y="1017"/>
                  </a:lnTo>
                  <a:lnTo>
                    <a:pt x="1656" y="1041"/>
                  </a:lnTo>
                  <a:lnTo>
                    <a:pt x="1657" y="1065"/>
                  </a:lnTo>
                  <a:lnTo>
                    <a:pt x="1656" y="1087"/>
                  </a:lnTo>
                  <a:lnTo>
                    <a:pt x="1653" y="1103"/>
                  </a:lnTo>
                  <a:lnTo>
                    <a:pt x="1649" y="1121"/>
                  </a:lnTo>
                  <a:lnTo>
                    <a:pt x="1645" y="1138"/>
                  </a:lnTo>
                  <a:lnTo>
                    <a:pt x="1640" y="1155"/>
                  </a:lnTo>
                  <a:lnTo>
                    <a:pt x="1633" y="1171"/>
                  </a:lnTo>
                  <a:lnTo>
                    <a:pt x="1627" y="1187"/>
                  </a:lnTo>
                  <a:lnTo>
                    <a:pt x="1619" y="1204"/>
                  </a:lnTo>
                  <a:lnTo>
                    <a:pt x="1610" y="1219"/>
                  </a:lnTo>
                  <a:lnTo>
                    <a:pt x="1600" y="1235"/>
                  </a:lnTo>
                  <a:lnTo>
                    <a:pt x="1589" y="1251"/>
                  </a:lnTo>
                  <a:lnTo>
                    <a:pt x="1580" y="1266"/>
                  </a:lnTo>
                  <a:lnTo>
                    <a:pt x="1568" y="1280"/>
                  </a:lnTo>
                  <a:lnTo>
                    <a:pt x="1556" y="1294"/>
                  </a:lnTo>
                  <a:lnTo>
                    <a:pt x="1543" y="1308"/>
                  </a:lnTo>
                  <a:lnTo>
                    <a:pt x="1529" y="1323"/>
                  </a:lnTo>
                  <a:lnTo>
                    <a:pt x="1516" y="1336"/>
                  </a:lnTo>
                  <a:lnTo>
                    <a:pt x="1502" y="1349"/>
                  </a:lnTo>
                  <a:lnTo>
                    <a:pt x="1488" y="1361"/>
                  </a:lnTo>
                  <a:lnTo>
                    <a:pt x="1473" y="1373"/>
                  </a:lnTo>
                  <a:lnTo>
                    <a:pt x="1457" y="1385"/>
                  </a:lnTo>
                  <a:lnTo>
                    <a:pt x="1442" y="1396"/>
                  </a:lnTo>
                  <a:lnTo>
                    <a:pt x="1426" y="1406"/>
                  </a:lnTo>
                  <a:lnTo>
                    <a:pt x="1411" y="1415"/>
                  </a:lnTo>
                  <a:lnTo>
                    <a:pt x="1394" y="1425"/>
                  </a:lnTo>
                  <a:lnTo>
                    <a:pt x="1378" y="1434"/>
                  </a:lnTo>
                  <a:lnTo>
                    <a:pt x="1361" y="1443"/>
                  </a:lnTo>
                  <a:lnTo>
                    <a:pt x="1345" y="1450"/>
                  </a:lnTo>
                  <a:lnTo>
                    <a:pt x="1329" y="1457"/>
                  </a:lnTo>
                  <a:lnTo>
                    <a:pt x="1312" y="1463"/>
                  </a:lnTo>
                  <a:lnTo>
                    <a:pt x="1296" y="1469"/>
                  </a:lnTo>
                  <a:lnTo>
                    <a:pt x="1278" y="1473"/>
                  </a:lnTo>
                  <a:lnTo>
                    <a:pt x="1263" y="1478"/>
                  </a:lnTo>
                  <a:lnTo>
                    <a:pt x="1233" y="1484"/>
                  </a:lnTo>
                  <a:lnTo>
                    <a:pt x="1203" y="1489"/>
                  </a:lnTo>
                  <a:lnTo>
                    <a:pt x="1175" y="1491"/>
                  </a:lnTo>
                  <a:lnTo>
                    <a:pt x="1148" y="1492"/>
                  </a:lnTo>
                  <a:lnTo>
                    <a:pt x="1134" y="1491"/>
                  </a:lnTo>
                  <a:lnTo>
                    <a:pt x="1121" y="1490"/>
                  </a:lnTo>
                  <a:lnTo>
                    <a:pt x="1108" y="1487"/>
                  </a:lnTo>
                  <a:lnTo>
                    <a:pt x="1096" y="1485"/>
                  </a:lnTo>
                  <a:lnTo>
                    <a:pt x="1083" y="1482"/>
                  </a:lnTo>
                  <a:lnTo>
                    <a:pt x="1070" y="1479"/>
                  </a:lnTo>
                  <a:lnTo>
                    <a:pt x="1058" y="1474"/>
                  </a:lnTo>
                  <a:lnTo>
                    <a:pt x="1045" y="1470"/>
                  </a:lnTo>
                  <a:lnTo>
                    <a:pt x="1033" y="1465"/>
                  </a:lnTo>
                  <a:lnTo>
                    <a:pt x="1020" y="1458"/>
                  </a:lnTo>
                  <a:lnTo>
                    <a:pt x="1007" y="1451"/>
                  </a:lnTo>
                  <a:lnTo>
                    <a:pt x="995" y="1444"/>
                  </a:lnTo>
                  <a:lnTo>
                    <a:pt x="969" y="1427"/>
                  </a:lnTo>
                  <a:lnTo>
                    <a:pt x="942" y="1408"/>
                  </a:lnTo>
                  <a:lnTo>
                    <a:pt x="915" y="1385"/>
                  </a:lnTo>
                  <a:lnTo>
                    <a:pt x="887" y="1360"/>
                  </a:lnTo>
                  <a:lnTo>
                    <a:pt x="857" y="1331"/>
                  </a:lnTo>
                  <a:lnTo>
                    <a:pt x="827" y="1300"/>
                  </a:lnTo>
                  <a:lnTo>
                    <a:pt x="805" y="1277"/>
                  </a:lnTo>
                  <a:lnTo>
                    <a:pt x="785" y="1252"/>
                  </a:lnTo>
                  <a:lnTo>
                    <a:pt x="767" y="1227"/>
                  </a:lnTo>
                  <a:lnTo>
                    <a:pt x="749" y="1200"/>
                  </a:lnTo>
                  <a:lnTo>
                    <a:pt x="734" y="1174"/>
                  </a:lnTo>
                  <a:lnTo>
                    <a:pt x="720" y="1146"/>
                  </a:lnTo>
                  <a:lnTo>
                    <a:pt x="707" y="1117"/>
                  </a:lnTo>
                  <a:lnTo>
                    <a:pt x="696" y="1089"/>
                  </a:lnTo>
                  <a:lnTo>
                    <a:pt x="686" y="1060"/>
                  </a:lnTo>
                  <a:lnTo>
                    <a:pt x="677" y="1030"/>
                  </a:lnTo>
                  <a:lnTo>
                    <a:pt x="671" y="1000"/>
                  </a:lnTo>
                  <a:lnTo>
                    <a:pt x="665" y="969"/>
                  </a:lnTo>
                  <a:lnTo>
                    <a:pt x="662" y="939"/>
                  </a:lnTo>
                  <a:lnTo>
                    <a:pt x="660" y="907"/>
                  </a:lnTo>
                  <a:lnTo>
                    <a:pt x="660" y="875"/>
                  </a:lnTo>
                  <a:lnTo>
                    <a:pt x="662" y="845"/>
                  </a:lnTo>
                  <a:lnTo>
                    <a:pt x="664" y="815"/>
                  </a:lnTo>
                  <a:lnTo>
                    <a:pt x="668" y="786"/>
                  </a:lnTo>
                  <a:lnTo>
                    <a:pt x="675" y="757"/>
                  </a:lnTo>
                  <a:lnTo>
                    <a:pt x="682" y="730"/>
                  </a:lnTo>
                  <a:lnTo>
                    <a:pt x="690" y="703"/>
                  </a:lnTo>
                  <a:lnTo>
                    <a:pt x="700" y="677"/>
                  </a:lnTo>
                  <a:lnTo>
                    <a:pt x="712" y="650"/>
                  </a:lnTo>
                  <a:lnTo>
                    <a:pt x="725" y="624"/>
                  </a:lnTo>
                  <a:lnTo>
                    <a:pt x="738" y="600"/>
                  </a:lnTo>
                  <a:lnTo>
                    <a:pt x="755" y="576"/>
                  </a:lnTo>
                  <a:lnTo>
                    <a:pt x="771" y="553"/>
                  </a:lnTo>
                  <a:lnTo>
                    <a:pt x="788" y="530"/>
                  </a:lnTo>
                  <a:lnTo>
                    <a:pt x="808" y="510"/>
                  </a:lnTo>
                  <a:lnTo>
                    <a:pt x="828" y="489"/>
                  </a:lnTo>
                  <a:lnTo>
                    <a:pt x="850" y="469"/>
                  </a:lnTo>
                  <a:lnTo>
                    <a:pt x="873" y="451"/>
                  </a:lnTo>
                  <a:lnTo>
                    <a:pt x="909" y="424"/>
                  </a:lnTo>
                  <a:lnTo>
                    <a:pt x="946" y="399"/>
                  </a:lnTo>
                  <a:lnTo>
                    <a:pt x="984" y="378"/>
                  </a:lnTo>
                  <a:lnTo>
                    <a:pt x="1022" y="357"/>
                  </a:lnTo>
                  <a:lnTo>
                    <a:pt x="1062" y="337"/>
                  </a:lnTo>
                  <a:lnTo>
                    <a:pt x="1103" y="321"/>
                  </a:lnTo>
                  <a:lnTo>
                    <a:pt x="1144" y="306"/>
                  </a:lnTo>
                  <a:lnTo>
                    <a:pt x="1187" y="292"/>
                  </a:lnTo>
                  <a:lnTo>
                    <a:pt x="1229" y="282"/>
                  </a:lnTo>
                  <a:lnTo>
                    <a:pt x="1272" y="273"/>
                  </a:lnTo>
                  <a:lnTo>
                    <a:pt x="1314" y="266"/>
                  </a:lnTo>
                  <a:lnTo>
                    <a:pt x="1358" y="262"/>
                  </a:lnTo>
                  <a:lnTo>
                    <a:pt x="1401" y="260"/>
                  </a:lnTo>
                  <a:lnTo>
                    <a:pt x="1443" y="260"/>
                  </a:lnTo>
                  <a:lnTo>
                    <a:pt x="1465" y="261"/>
                  </a:lnTo>
                  <a:lnTo>
                    <a:pt x="1486" y="262"/>
                  </a:lnTo>
                  <a:lnTo>
                    <a:pt x="1507" y="264"/>
                  </a:lnTo>
                  <a:lnTo>
                    <a:pt x="1528" y="266"/>
                  </a:lnTo>
                  <a:lnTo>
                    <a:pt x="1552" y="270"/>
                  </a:lnTo>
                  <a:lnTo>
                    <a:pt x="1577" y="274"/>
                  </a:lnTo>
                  <a:lnTo>
                    <a:pt x="1603" y="280"/>
                  </a:lnTo>
                  <a:lnTo>
                    <a:pt x="1630" y="287"/>
                  </a:lnTo>
                  <a:lnTo>
                    <a:pt x="1657" y="296"/>
                  </a:lnTo>
                  <a:lnTo>
                    <a:pt x="1684" y="306"/>
                  </a:lnTo>
                  <a:lnTo>
                    <a:pt x="1713" y="316"/>
                  </a:lnTo>
                  <a:lnTo>
                    <a:pt x="1741" y="330"/>
                  </a:lnTo>
                  <a:lnTo>
                    <a:pt x="1770" y="345"/>
                  </a:lnTo>
                  <a:lnTo>
                    <a:pt x="1798" y="361"/>
                  </a:lnTo>
                  <a:lnTo>
                    <a:pt x="1826" y="381"/>
                  </a:lnTo>
                  <a:lnTo>
                    <a:pt x="1854" y="402"/>
                  </a:lnTo>
                  <a:lnTo>
                    <a:pt x="1881" y="424"/>
                  </a:lnTo>
                  <a:lnTo>
                    <a:pt x="1907" y="451"/>
                  </a:lnTo>
                  <a:lnTo>
                    <a:pt x="1920" y="464"/>
                  </a:lnTo>
                  <a:lnTo>
                    <a:pt x="1933" y="479"/>
                  </a:lnTo>
                  <a:lnTo>
                    <a:pt x="1945" y="493"/>
                  </a:lnTo>
                  <a:lnTo>
                    <a:pt x="1958" y="510"/>
                  </a:lnTo>
                  <a:lnTo>
                    <a:pt x="1981" y="542"/>
                  </a:lnTo>
                  <a:lnTo>
                    <a:pt x="2003" y="575"/>
                  </a:lnTo>
                  <a:lnTo>
                    <a:pt x="2022" y="610"/>
                  </a:lnTo>
                  <a:lnTo>
                    <a:pt x="2039" y="646"/>
                  </a:lnTo>
                  <a:lnTo>
                    <a:pt x="2055" y="682"/>
                  </a:lnTo>
                  <a:lnTo>
                    <a:pt x="2069" y="719"/>
                  </a:lnTo>
                  <a:lnTo>
                    <a:pt x="2079" y="756"/>
                  </a:lnTo>
                  <a:lnTo>
                    <a:pt x="2089" y="794"/>
                  </a:lnTo>
                  <a:lnTo>
                    <a:pt x="2097" y="834"/>
                  </a:lnTo>
                  <a:lnTo>
                    <a:pt x="2102" y="873"/>
                  </a:lnTo>
                  <a:lnTo>
                    <a:pt x="2106" y="913"/>
                  </a:lnTo>
                  <a:lnTo>
                    <a:pt x="2108" y="954"/>
                  </a:lnTo>
                  <a:lnTo>
                    <a:pt x="2107" y="994"/>
                  </a:lnTo>
                  <a:lnTo>
                    <a:pt x="2103" y="1036"/>
                  </a:lnTo>
                  <a:lnTo>
                    <a:pt x="2099" y="1077"/>
                  </a:lnTo>
                  <a:lnTo>
                    <a:pt x="2091" y="1119"/>
                  </a:lnTo>
                  <a:lnTo>
                    <a:pt x="2087" y="1142"/>
                  </a:lnTo>
                  <a:lnTo>
                    <a:pt x="2082" y="1164"/>
                  </a:lnTo>
                  <a:lnTo>
                    <a:pt x="2075" y="1188"/>
                  </a:lnTo>
                  <a:lnTo>
                    <a:pt x="2069" y="1211"/>
                  </a:lnTo>
                  <a:lnTo>
                    <a:pt x="2061" y="1234"/>
                  </a:lnTo>
                  <a:lnTo>
                    <a:pt x="2053" y="1256"/>
                  </a:lnTo>
                  <a:lnTo>
                    <a:pt x="2045" y="1279"/>
                  </a:lnTo>
                  <a:lnTo>
                    <a:pt x="2036" y="1301"/>
                  </a:lnTo>
                  <a:lnTo>
                    <a:pt x="2026" y="1323"/>
                  </a:lnTo>
                  <a:lnTo>
                    <a:pt x="2015" y="1344"/>
                  </a:lnTo>
                  <a:lnTo>
                    <a:pt x="2004" y="1365"/>
                  </a:lnTo>
                  <a:lnTo>
                    <a:pt x="1993" y="1386"/>
                  </a:lnTo>
                  <a:lnTo>
                    <a:pt x="1981" y="1407"/>
                  </a:lnTo>
                  <a:lnTo>
                    <a:pt x="1969" y="1427"/>
                  </a:lnTo>
                  <a:lnTo>
                    <a:pt x="1956" y="1448"/>
                  </a:lnTo>
                  <a:lnTo>
                    <a:pt x="1943" y="1468"/>
                  </a:lnTo>
                  <a:lnTo>
                    <a:pt x="1929" y="1486"/>
                  </a:lnTo>
                  <a:lnTo>
                    <a:pt x="1915" y="1506"/>
                  </a:lnTo>
                  <a:lnTo>
                    <a:pt x="1899" y="1525"/>
                  </a:lnTo>
                  <a:lnTo>
                    <a:pt x="1884" y="1543"/>
                  </a:lnTo>
                  <a:lnTo>
                    <a:pt x="1869" y="1561"/>
                  </a:lnTo>
                  <a:lnTo>
                    <a:pt x="1852" y="1578"/>
                  </a:lnTo>
                  <a:lnTo>
                    <a:pt x="1835" y="1595"/>
                  </a:lnTo>
                  <a:lnTo>
                    <a:pt x="1819" y="1612"/>
                  </a:lnTo>
                  <a:lnTo>
                    <a:pt x="1801" y="1627"/>
                  </a:lnTo>
                  <a:lnTo>
                    <a:pt x="1783" y="1644"/>
                  </a:lnTo>
                  <a:lnTo>
                    <a:pt x="1764" y="1659"/>
                  </a:lnTo>
                  <a:lnTo>
                    <a:pt x="1746" y="1673"/>
                  </a:lnTo>
                  <a:lnTo>
                    <a:pt x="1727" y="1687"/>
                  </a:lnTo>
                  <a:lnTo>
                    <a:pt x="1707" y="1700"/>
                  </a:lnTo>
                  <a:lnTo>
                    <a:pt x="1688" y="1713"/>
                  </a:lnTo>
                  <a:lnTo>
                    <a:pt x="1667" y="1726"/>
                  </a:lnTo>
                  <a:lnTo>
                    <a:pt x="1641" y="1742"/>
                  </a:lnTo>
                  <a:lnTo>
                    <a:pt x="1613" y="1756"/>
                  </a:lnTo>
                  <a:lnTo>
                    <a:pt x="1587" y="1769"/>
                  </a:lnTo>
                  <a:lnTo>
                    <a:pt x="1560" y="1782"/>
                  </a:lnTo>
                  <a:lnTo>
                    <a:pt x="1532" y="1793"/>
                  </a:lnTo>
                  <a:lnTo>
                    <a:pt x="1504" y="1804"/>
                  </a:lnTo>
                  <a:lnTo>
                    <a:pt x="1476" y="1814"/>
                  </a:lnTo>
                  <a:lnTo>
                    <a:pt x="1448" y="1822"/>
                  </a:lnTo>
                  <a:lnTo>
                    <a:pt x="1419" y="1831"/>
                  </a:lnTo>
                  <a:lnTo>
                    <a:pt x="1391" y="1838"/>
                  </a:lnTo>
                  <a:lnTo>
                    <a:pt x="1362" y="1844"/>
                  </a:lnTo>
                  <a:lnTo>
                    <a:pt x="1333" y="1850"/>
                  </a:lnTo>
                  <a:lnTo>
                    <a:pt x="1305" y="1854"/>
                  </a:lnTo>
                  <a:lnTo>
                    <a:pt x="1275" y="1857"/>
                  </a:lnTo>
                  <a:lnTo>
                    <a:pt x="1247" y="1861"/>
                  </a:lnTo>
                  <a:lnTo>
                    <a:pt x="1217" y="1862"/>
                  </a:lnTo>
                  <a:lnTo>
                    <a:pt x="1189" y="1863"/>
                  </a:lnTo>
                  <a:lnTo>
                    <a:pt x="1161" y="1863"/>
                  </a:lnTo>
                  <a:lnTo>
                    <a:pt x="1132" y="1862"/>
                  </a:lnTo>
                  <a:lnTo>
                    <a:pt x="1104" y="1861"/>
                  </a:lnTo>
                  <a:lnTo>
                    <a:pt x="1075" y="1857"/>
                  </a:lnTo>
                  <a:lnTo>
                    <a:pt x="1047" y="1854"/>
                  </a:lnTo>
                  <a:lnTo>
                    <a:pt x="1019" y="1850"/>
                  </a:lnTo>
                  <a:lnTo>
                    <a:pt x="991" y="1843"/>
                  </a:lnTo>
                  <a:lnTo>
                    <a:pt x="964" y="1838"/>
                  </a:lnTo>
                  <a:lnTo>
                    <a:pt x="938" y="1830"/>
                  </a:lnTo>
                  <a:lnTo>
                    <a:pt x="911" y="1821"/>
                  </a:lnTo>
                  <a:lnTo>
                    <a:pt x="885" y="1813"/>
                  </a:lnTo>
                  <a:lnTo>
                    <a:pt x="858" y="1802"/>
                  </a:lnTo>
                  <a:lnTo>
                    <a:pt x="833" y="1791"/>
                  </a:lnTo>
                  <a:lnTo>
                    <a:pt x="808" y="1779"/>
                  </a:lnTo>
                  <a:lnTo>
                    <a:pt x="784" y="1767"/>
                  </a:lnTo>
                  <a:lnTo>
                    <a:pt x="761" y="1753"/>
                  </a:lnTo>
                  <a:lnTo>
                    <a:pt x="738" y="1738"/>
                  </a:lnTo>
                  <a:lnTo>
                    <a:pt x="715" y="1722"/>
                  </a:lnTo>
                  <a:lnTo>
                    <a:pt x="692" y="1705"/>
                  </a:lnTo>
                  <a:lnTo>
                    <a:pt x="668" y="1686"/>
                  </a:lnTo>
                  <a:lnTo>
                    <a:pt x="646" y="1666"/>
                  </a:lnTo>
                  <a:lnTo>
                    <a:pt x="622" y="1645"/>
                  </a:lnTo>
                  <a:lnTo>
                    <a:pt x="599" y="1623"/>
                  </a:lnTo>
                  <a:lnTo>
                    <a:pt x="576" y="1600"/>
                  </a:lnTo>
                  <a:lnTo>
                    <a:pt x="554" y="1576"/>
                  </a:lnTo>
                  <a:lnTo>
                    <a:pt x="531" y="1552"/>
                  </a:lnTo>
                  <a:lnTo>
                    <a:pt x="509" y="1526"/>
                  </a:lnTo>
                  <a:lnTo>
                    <a:pt x="487" y="1499"/>
                  </a:lnTo>
                  <a:lnTo>
                    <a:pt x="467" y="1473"/>
                  </a:lnTo>
                  <a:lnTo>
                    <a:pt x="447" y="1446"/>
                  </a:lnTo>
                  <a:lnTo>
                    <a:pt x="427" y="1419"/>
                  </a:lnTo>
                  <a:lnTo>
                    <a:pt x="409" y="1390"/>
                  </a:lnTo>
                  <a:lnTo>
                    <a:pt x="390" y="1362"/>
                  </a:lnTo>
                  <a:lnTo>
                    <a:pt x="373" y="1334"/>
                  </a:lnTo>
                  <a:lnTo>
                    <a:pt x="357" y="1304"/>
                  </a:lnTo>
                  <a:lnTo>
                    <a:pt x="342" y="1276"/>
                  </a:lnTo>
                  <a:lnTo>
                    <a:pt x="328" y="1247"/>
                  </a:lnTo>
                  <a:lnTo>
                    <a:pt x="315" y="1218"/>
                  </a:lnTo>
                  <a:lnTo>
                    <a:pt x="303" y="1190"/>
                  </a:lnTo>
                  <a:lnTo>
                    <a:pt x="292" y="1161"/>
                  </a:lnTo>
                  <a:lnTo>
                    <a:pt x="283" y="1134"/>
                  </a:lnTo>
                  <a:lnTo>
                    <a:pt x="276" y="1105"/>
                  </a:lnTo>
                  <a:lnTo>
                    <a:pt x="269" y="1079"/>
                  </a:lnTo>
                  <a:lnTo>
                    <a:pt x="265" y="1052"/>
                  </a:lnTo>
                  <a:lnTo>
                    <a:pt x="261" y="1026"/>
                  </a:lnTo>
                  <a:lnTo>
                    <a:pt x="259" y="1001"/>
                  </a:lnTo>
                  <a:lnTo>
                    <a:pt x="260" y="976"/>
                  </a:lnTo>
                  <a:lnTo>
                    <a:pt x="260" y="963"/>
                  </a:lnTo>
                  <a:lnTo>
                    <a:pt x="258" y="949"/>
                  </a:lnTo>
                  <a:lnTo>
                    <a:pt x="256" y="937"/>
                  </a:lnTo>
                  <a:lnTo>
                    <a:pt x="252" y="925"/>
                  </a:lnTo>
                  <a:lnTo>
                    <a:pt x="247" y="913"/>
                  </a:lnTo>
                  <a:lnTo>
                    <a:pt x="241" y="903"/>
                  </a:lnTo>
                  <a:lnTo>
                    <a:pt x="234" y="893"/>
                  </a:lnTo>
                  <a:lnTo>
                    <a:pt x="226" y="883"/>
                  </a:lnTo>
                  <a:lnTo>
                    <a:pt x="217" y="874"/>
                  </a:lnTo>
                  <a:lnTo>
                    <a:pt x="208" y="866"/>
                  </a:lnTo>
                  <a:lnTo>
                    <a:pt x="197" y="859"/>
                  </a:lnTo>
                  <a:lnTo>
                    <a:pt x="186" y="853"/>
                  </a:lnTo>
                  <a:lnTo>
                    <a:pt x="174" y="848"/>
                  </a:lnTo>
                  <a:lnTo>
                    <a:pt x="162" y="845"/>
                  </a:lnTo>
                  <a:lnTo>
                    <a:pt x="149" y="841"/>
                  </a:lnTo>
                  <a:lnTo>
                    <a:pt x="136" y="840"/>
                  </a:lnTo>
                  <a:lnTo>
                    <a:pt x="123" y="840"/>
                  </a:lnTo>
                  <a:lnTo>
                    <a:pt x="110" y="842"/>
                  </a:lnTo>
                  <a:lnTo>
                    <a:pt x="98" y="845"/>
                  </a:lnTo>
                  <a:lnTo>
                    <a:pt x="85" y="848"/>
                  </a:lnTo>
                  <a:lnTo>
                    <a:pt x="74" y="853"/>
                  </a:lnTo>
                  <a:lnTo>
                    <a:pt x="63" y="860"/>
                  </a:lnTo>
                  <a:lnTo>
                    <a:pt x="52" y="866"/>
                  </a:lnTo>
                  <a:lnTo>
                    <a:pt x="42" y="874"/>
                  </a:lnTo>
                  <a:lnTo>
                    <a:pt x="33" y="883"/>
                  </a:lnTo>
                  <a:lnTo>
                    <a:pt x="26" y="893"/>
                  </a:lnTo>
                  <a:lnTo>
                    <a:pt x="19" y="904"/>
                  </a:lnTo>
                  <a:lnTo>
                    <a:pt x="13" y="915"/>
                  </a:lnTo>
                  <a:lnTo>
                    <a:pt x="8" y="927"/>
                  </a:lnTo>
                  <a:lnTo>
                    <a:pt x="4" y="939"/>
                  </a:lnTo>
                  <a:lnTo>
                    <a:pt x="2" y="952"/>
                  </a:lnTo>
                  <a:lnTo>
                    <a:pt x="1" y="965"/>
                  </a:lnTo>
                  <a:lnTo>
                    <a:pt x="0" y="1002"/>
                  </a:lnTo>
                  <a:lnTo>
                    <a:pt x="2" y="1040"/>
                  </a:lnTo>
                  <a:lnTo>
                    <a:pt x="5" y="1079"/>
                  </a:lnTo>
                  <a:lnTo>
                    <a:pt x="12" y="1117"/>
                  </a:lnTo>
                  <a:lnTo>
                    <a:pt x="19" y="1157"/>
                  </a:lnTo>
                  <a:lnTo>
                    <a:pt x="30" y="1195"/>
                  </a:lnTo>
                  <a:lnTo>
                    <a:pt x="41" y="1234"/>
                  </a:lnTo>
                  <a:lnTo>
                    <a:pt x="55" y="1272"/>
                  </a:lnTo>
                  <a:lnTo>
                    <a:pt x="70" y="1311"/>
                  </a:lnTo>
                  <a:lnTo>
                    <a:pt x="87" y="1350"/>
                  </a:lnTo>
                  <a:lnTo>
                    <a:pt x="105" y="1387"/>
                  </a:lnTo>
                  <a:lnTo>
                    <a:pt x="125" y="1425"/>
                  </a:lnTo>
                  <a:lnTo>
                    <a:pt x="146" y="1462"/>
                  </a:lnTo>
                  <a:lnTo>
                    <a:pt x="168" y="1498"/>
                  </a:lnTo>
                  <a:lnTo>
                    <a:pt x="190" y="1535"/>
                  </a:lnTo>
                  <a:lnTo>
                    <a:pt x="214" y="1570"/>
                  </a:lnTo>
                  <a:lnTo>
                    <a:pt x="240" y="1605"/>
                  </a:lnTo>
                  <a:lnTo>
                    <a:pt x="266" y="1639"/>
                  </a:lnTo>
                  <a:lnTo>
                    <a:pt x="292" y="1672"/>
                  </a:lnTo>
                  <a:lnTo>
                    <a:pt x="319" y="1705"/>
                  </a:lnTo>
                  <a:lnTo>
                    <a:pt x="347" y="1735"/>
                  </a:lnTo>
                  <a:lnTo>
                    <a:pt x="375" y="1766"/>
                  </a:lnTo>
                  <a:lnTo>
                    <a:pt x="403" y="1795"/>
                  </a:lnTo>
                  <a:lnTo>
                    <a:pt x="432" y="1822"/>
                  </a:lnTo>
                  <a:lnTo>
                    <a:pt x="461" y="1849"/>
                  </a:lnTo>
                  <a:lnTo>
                    <a:pt x="489" y="1875"/>
                  </a:lnTo>
                  <a:lnTo>
                    <a:pt x="518" y="1898"/>
                  </a:lnTo>
                  <a:lnTo>
                    <a:pt x="547" y="1921"/>
                  </a:lnTo>
                  <a:lnTo>
                    <a:pt x="576" y="1941"/>
                  </a:lnTo>
                  <a:lnTo>
                    <a:pt x="604" y="1960"/>
                  </a:lnTo>
                  <a:lnTo>
                    <a:pt x="631" y="1977"/>
                  </a:lnTo>
                  <a:lnTo>
                    <a:pt x="659" y="1994"/>
                  </a:lnTo>
                  <a:lnTo>
                    <a:pt x="690" y="2010"/>
                  </a:lnTo>
                  <a:lnTo>
                    <a:pt x="723" y="2027"/>
                  </a:lnTo>
                  <a:lnTo>
                    <a:pt x="756" y="2041"/>
                  </a:lnTo>
                  <a:lnTo>
                    <a:pt x="790" y="2054"/>
                  </a:lnTo>
                  <a:lnTo>
                    <a:pt x="825" y="2066"/>
                  </a:lnTo>
                  <a:lnTo>
                    <a:pt x="858" y="2077"/>
                  </a:lnTo>
                  <a:lnTo>
                    <a:pt x="893" y="2087"/>
                  </a:lnTo>
                  <a:lnTo>
                    <a:pt x="929" y="2095"/>
                  </a:lnTo>
                  <a:lnTo>
                    <a:pt x="965" y="2103"/>
                  </a:lnTo>
                  <a:lnTo>
                    <a:pt x="1001" y="2110"/>
                  </a:lnTo>
                  <a:lnTo>
                    <a:pt x="1037" y="2114"/>
                  </a:lnTo>
                  <a:lnTo>
                    <a:pt x="1074" y="2118"/>
                  </a:lnTo>
                  <a:lnTo>
                    <a:pt x="1110" y="2120"/>
                  </a:lnTo>
                  <a:lnTo>
                    <a:pt x="1148" y="2123"/>
                  </a:lnTo>
                  <a:lnTo>
                    <a:pt x="1185" y="2123"/>
                  </a:lnTo>
                  <a:lnTo>
                    <a:pt x="1223" y="2122"/>
                  </a:lnTo>
                  <a:lnTo>
                    <a:pt x="1260" y="2119"/>
                  </a:lnTo>
                  <a:lnTo>
                    <a:pt x="1297" y="2116"/>
                  </a:lnTo>
                  <a:lnTo>
                    <a:pt x="1334" y="2112"/>
                  </a:lnTo>
                  <a:lnTo>
                    <a:pt x="1371" y="2106"/>
                  </a:lnTo>
                  <a:lnTo>
                    <a:pt x="1408" y="2100"/>
                  </a:lnTo>
                  <a:lnTo>
                    <a:pt x="1445" y="2092"/>
                  </a:lnTo>
                  <a:lnTo>
                    <a:pt x="1483" y="2082"/>
                  </a:lnTo>
                  <a:lnTo>
                    <a:pt x="1520" y="2072"/>
                  </a:lnTo>
                  <a:lnTo>
                    <a:pt x="1556" y="2061"/>
                  </a:lnTo>
                  <a:lnTo>
                    <a:pt x="1592" y="2048"/>
                  </a:lnTo>
                  <a:lnTo>
                    <a:pt x="1628" y="2035"/>
                  </a:lnTo>
                  <a:lnTo>
                    <a:pt x="1663" y="2020"/>
                  </a:lnTo>
                  <a:lnTo>
                    <a:pt x="1698" y="2004"/>
                  </a:lnTo>
                  <a:lnTo>
                    <a:pt x="1732" y="1987"/>
                  </a:lnTo>
                  <a:lnTo>
                    <a:pt x="1766" y="1969"/>
                  </a:lnTo>
                  <a:lnTo>
                    <a:pt x="1800" y="1949"/>
                  </a:lnTo>
                  <a:lnTo>
                    <a:pt x="1826" y="1933"/>
                  </a:lnTo>
                  <a:lnTo>
                    <a:pt x="1852" y="1916"/>
                  </a:lnTo>
                  <a:lnTo>
                    <a:pt x="1878" y="1899"/>
                  </a:lnTo>
                  <a:lnTo>
                    <a:pt x="1902" y="1880"/>
                  </a:lnTo>
                  <a:lnTo>
                    <a:pt x="1926" y="1862"/>
                  </a:lnTo>
                  <a:lnTo>
                    <a:pt x="1950" y="1842"/>
                  </a:lnTo>
                  <a:lnTo>
                    <a:pt x="1972" y="1822"/>
                  </a:lnTo>
                  <a:lnTo>
                    <a:pt x="1995" y="1802"/>
                  </a:lnTo>
                  <a:lnTo>
                    <a:pt x="2017" y="1780"/>
                  </a:lnTo>
                  <a:lnTo>
                    <a:pt x="2038" y="1758"/>
                  </a:lnTo>
                  <a:lnTo>
                    <a:pt x="2060" y="1736"/>
                  </a:lnTo>
                  <a:lnTo>
                    <a:pt x="2079" y="1713"/>
                  </a:lnTo>
                  <a:lnTo>
                    <a:pt x="2099" y="1689"/>
                  </a:lnTo>
                  <a:lnTo>
                    <a:pt x="2119" y="1665"/>
                  </a:lnTo>
                  <a:lnTo>
                    <a:pt x="2137" y="1641"/>
                  </a:lnTo>
                  <a:lnTo>
                    <a:pt x="2155" y="1616"/>
                  </a:lnTo>
                  <a:lnTo>
                    <a:pt x="2172" y="1591"/>
                  </a:lnTo>
                  <a:lnTo>
                    <a:pt x="2189" y="1565"/>
                  </a:lnTo>
                  <a:lnTo>
                    <a:pt x="2205" y="1539"/>
                  </a:lnTo>
                  <a:lnTo>
                    <a:pt x="2220" y="1513"/>
                  </a:lnTo>
                  <a:lnTo>
                    <a:pt x="2234" y="1485"/>
                  </a:lnTo>
                  <a:lnTo>
                    <a:pt x="2249" y="1458"/>
                  </a:lnTo>
                  <a:lnTo>
                    <a:pt x="2262" y="1431"/>
                  </a:lnTo>
                  <a:lnTo>
                    <a:pt x="2275" y="1402"/>
                  </a:lnTo>
                  <a:lnTo>
                    <a:pt x="2287" y="1374"/>
                  </a:lnTo>
                  <a:lnTo>
                    <a:pt x="2298" y="1346"/>
                  </a:lnTo>
                  <a:lnTo>
                    <a:pt x="2308" y="1316"/>
                  </a:lnTo>
                  <a:lnTo>
                    <a:pt x="2317" y="1287"/>
                  </a:lnTo>
                  <a:lnTo>
                    <a:pt x="2326" y="1257"/>
                  </a:lnTo>
                  <a:lnTo>
                    <a:pt x="2334" y="1228"/>
                  </a:lnTo>
                  <a:lnTo>
                    <a:pt x="2340" y="1198"/>
                  </a:lnTo>
                  <a:lnTo>
                    <a:pt x="2347" y="1168"/>
                  </a:lnTo>
                  <a:lnTo>
                    <a:pt x="2352" y="1140"/>
                  </a:lnTo>
                  <a:lnTo>
                    <a:pt x="2357" y="1113"/>
                  </a:lnTo>
                  <a:lnTo>
                    <a:pt x="2360" y="1085"/>
                  </a:lnTo>
                  <a:lnTo>
                    <a:pt x="2363" y="1057"/>
                  </a:lnTo>
                  <a:lnTo>
                    <a:pt x="2365" y="1030"/>
                  </a:lnTo>
                  <a:lnTo>
                    <a:pt x="2366" y="1003"/>
                  </a:lnTo>
                  <a:lnTo>
                    <a:pt x="2368" y="976"/>
                  </a:lnTo>
                  <a:lnTo>
                    <a:pt x="2368" y="948"/>
                  </a:lnTo>
                  <a:lnTo>
                    <a:pt x="2366" y="921"/>
                  </a:lnTo>
                  <a:lnTo>
                    <a:pt x="2365" y="895"/>
                  </a:lnTo>
                  <a:lnTo>
                    <a:pt x="2363" y="868"/>
                  </a:lnTo>
                  <a:lnTo>
                    <a:pt x="2361" y="841"/>
                  </a:lnTo>
                  <a:lnTo>
                    <a:pt x="2358" y="815"/>
                  </a:lnTo>
                  <a:lnTo>
                    <a:pt x="2353" y="788"/>
                  </a:lnTo>
                  <a:lnTo>
                    <a:pt x="2348" y="762"/>
                  </a:lnTo>
                  <a:lnTo>
                    <a:pt x="2342" y="737"/>
                  </a:lnTo>
                  <a:lnTo>
                    <a:pt x="2337" y="710"/>
                  </a:lnTo>
                  <a:lnTo>
                    <a:pt x="2330" y="685"/>
                  </a:lnTo>
                  <a:lnTo>
                    <a:pt x="2323" y="659"/>
                  </a:lnTo>
                  <a:lnTo>
                    <a:pt x="2314" y="634"/>
                  </a:lnTo>
                  <a:lnTo>
                    <a:pt x="2305" y="609"/>
                  </a:lnTo>
                  <a:lnTo>
                    <a:pt x="2297" y="585"/>
                  </a:lnTo>
                  <a:lnTo>
                    <a:pt x="2286" y="560"/>
                  </a:lnTo>
                  <a:lnTo>
                    <a:pt x="2275" y="536"/>
                  </a:lnTo>
                  <a:lnTo>
                    <a:pt x="2264" y="512"/>
                  </a:lnTo>
                  <a:lnTo>
                    <a:pt x="2252" y="489"/>
                  </a:lnTo>
                  <a:lnTo>
                    <a:pt x="2239" y="465"/>
                  </a:lnTo>
                  <a:lnTo>
                    <a:pt x="2226" y="442"/>
                  </a:lnTo>
                  <a:lnTo>
                    <a:pt x="2211" y="419"/>
                  </a:lnTo>
                  <a:lnTo>
                    <a:pt x="2196" y="397"/>
                  </a:lnTo>
                  <a:lnTo>
                    <a:pt x="2181" y="374"/>
                  </a:lnTo>
                  <a:lnTo>
                    <a:pt x="2166" y="352"/>
                  </a:lnTo>
                  <a:lnTo>
                    <a:pt x="2137" y="318"/>
                  </a:lnTo>
                  <a:lnTo>
                    <a:pt x="2108" y="284"/>
                  </a:lnTo>
                  <a:lnTo>
                    <a:pt x="2077" y="252"/>
                  </a:lnTo>
                  <a:lnTo>
                    <a:pt x="2045" y="223"/>
                  </a:lnTo>
                  <a:lnTo>
                    <a:pt x="2011" y="194"/>
                  </a:lnTo>
                  <a:lnTo>
                    <a:pt x="1976" y="168"/>
                  </a:lnTo>
                  <a:lnTo>
                    <a:pt x="1940" y="144"/>
                  </a:lnTo>
                  <a:lnTo>
                    <a:pt x="1903" y="121"/>
                  </a:lnTo>
                  <a:lnTo>
                    <a:pt x="1863" y="100"/>
                  </a:lnTo>
                  <a:lnTo>
                    <a:pt x="1824" y="82"/>
                  </a:lnTo>
                  <a:lnTo>
                    <a:pt x="1783" y="64"/>
                  </a:lnTo>
                  <a:lnTo>
                    <a:pt x="1741" y="49"/>
                  </a:lnTo>
                  <a:lnTo>
                    <a:pt x="1698" y="36"/>
                  </a:lnTo>
                  <a:lnTo>
                    <a:pt x="1654" y="25"/>
                  </a:lnTo>
                  <a:lnTo>
                    <a:pt x="1608" y="15"/>
                  </a:lnTo>
                  <a:lnTo>
                    <a:pt x="1562" y="9"/>
                  </a:lnTo>
                  <a:lnTo>
                    <a:pt x="1535" y="5"/>
                  </a:lnTo>
                  <a:lnTo>
                    <a:pt x="1508" y="3"/>
                  </a:lnTo>
                  <a:lnTo>
                    <a:pt x="1479" y="1"/>
                  </a:lnTo>
                  <a:lnTo>
                    <a:pt x="1452" y="0"/>
                  </a:lnTo>
                  <a:lnTo>
                    <a:pt x="1425" y="0"/>
                  </a:lnTo>
                  <a:lnTo>
                    <a:pt x="1396" y="0"/>
                  </a:lnTo>
                  <a:lnTo>
                    <a:pt x="1368" y="1"/>
                  </a:lnTo>
                  <a:lnTo>
                    <a:pt x="1341" y="3"/>
                  </a:lnTo>
                  <a:lnTo>
                    <a:pt x="1312" y="5"/>
                  </a:lnTo>
                  <a:lnTo>
                    <a:pt x="1285" y="9"/>
                  </a:lnTo>
                  <a:lnTo>
                    <a:pt x="1257" y="13"/>
                  </a:lnTo>
                  <a:lnTo>
                    <a:pt x="1229" y="17"/>
                  </a:lnTo>
                  <a:lnTo>
                    <a:pt x="1201" y="23"/>
                  </a:lnTo>
                  <a:lnTo>
                    <a:pt x="1174" y="28"/>
                  </a:lnTo>
                  <a:lnTo>
                    <a:pt x="1146" y="35"/>
                  </a:lnTo>
                  <a:lnTo>
                    <a:pt x="1119" y="43"/>
                  </a:lnTo>
                  <a:lnTo>
                    <a:pt x="1092" y="50"/>
                  </a:lnTo>
                  <a:lnTo>
                    <a:pt x="1065" y="59"/>
                  </a:lnTo>
                  <a:lnTo>
                    <a:pt x="1037" y="69"/>
                  </a:lnTo>
                  <a:lnTo>
                    <a:pt x="1011" y="79"/>
                  </a:lnTo>
                  <a:lnTo>
                    <a:pt x="985" y="88"/>
                  </a:lnTo>
                  <a:lnTo>
                    <a:pt x="959" y="100"/>
                  </a:lnTo>
                  <a:lnTo>
                    <a:pt x="933" y="111"/>
                  </a:lnTo>
                  <a:lnTo>
                    <a:pt x="906" y="124"/>
                  </a:lnTo>
                  <a:lnTo>
                    <a:pt x="881" y="137"/>
                  </a:lnTo>
                  <a:lnTo>
                    <a:pt x="856" y="151"/>
                  </a:lnTo>
                  <a:lnTo>
                    <a:pt x="831" y="165"/>
                  </a:lnTo>
                  <a:lnTo>
                    <a:pt x="807" y="180"/>
                  </a:lnTo>
                  <a:lnTo>
                    <a:pt x="783" y="195"/>
                  </a:lnTo>
                  <a:lnTo>
                    <a:pt x="759" y="212"/>
                  </a:lnTo>
                  <a:lnTo>
                    <a:pt x="736" y="228"/>
                  </a:lnTo>
                  <a:lnTo>
                    <a:pt x="713" y="246"/>
                  </a:lnTo>
                  <a:close/>
                </a:path>
              </a:pathLst>
            </a:custGeom>
            <a:solidFill>
              <a:srgbClr val="B2D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7" name="Text Box 32">
            <a:extLst>
              <a:ext uri="{FF2B5EF4-FFF2-40B4-BE49-F238E27FC236}">
                <a16:creationId xmlns:a16="http://schemas.microsoft.com/office/drawing/2014/main" id="{29526BBA-42A2-4EB8-950C-2772AD41D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1" y="201613"/>
            <a:ext cx="2917825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雙音響木</a:t>
            </a:r>
          </a:p>
        </p:txBody>
      </p:sp>
      <p:grpSp>
        <p:nvGrpSpPr>
          <p:cNvPr id="2058" name="群組 38">
            <a:extLst>
              <a:ext uri="{FF2B5EF4-FFF2-40B4-BE49-F238E27FC236}">
                <a16:creationId xmlns:a16="http://schemas.microsoft.com/office/drawing/2014/main" id="{C13FF1E1-B031-45B5-8991-1B41D1E1307F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101600"/>
            <a:ext cx="1122363" cy="1104900"/>
            <a:chOff x="1235075" y="284163"/>
            <a:chExt cx="1879600" cy="1849437"/>
          </a:xfrm>
        </p:grpSpPr>
        <p:grpSp>
          <p:nvGrpSpPr>
            <p:cNvPr id="2065" name="Group 136">
              <a:extLst>
                <a:ext uri="{FF2B5EF4-FFF2-40B4-BE49-F238E27FC236}">
                  <a16:creationId xmlns:a16="http://schemas.microsoft.com/office/drawing/2014/main" id="{3D1AE4C3-0B6C-404A-AF2E-4579C1C010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075" y="284163"/>
              <a:ext cx="1223963" cy="1441450"/>
              <a:chOff x="3709" y="1744"/>
              <a:chExt cx="302" cy="387"/>
            </a:xfrm>
          </p:grpSpPr>
          <p:sp>
            <p:nvSpPr>
              <p:cNvPr id="2072" name="Freeform 137">
                <a:extLst>
                  <a:ext uri="{FF2B5EF4-FFF2-40B4-BE49-F238E27FC236}">
                    <a16:creationId xmlns:a16="http://schemas.microsoft.com/office/drawing/2014/main" id="{D28BFF7D-74FD-46FE-8854-0E9D4679D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38">
                <a:extLst>
                  <a:ext uri="{FF2B5EF4-FFF2-40B4-BE49-F238E27FC236}">
                    <a16:creationId xmlns:a16="http://schemas.microsoft.com/office/drawing/2014/main" id="{F3F592DA-7FA5-4137-A84B-EDFF56CB7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139">
                <a:extLst>
                  <a:ext uri="{FF2B5EF4-FFF2-40B4-BE49-F238E27FC236}">
                    <a16:creationId xmlns:a16="http://schemas.microsoft.com/office/drawing/2014/main" id="{2C351F2A-892A-4E6A-B1BA-37367B15D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140">
                <a:extLst>
                  <a:ext uri="{FF2B5EF4-FFF2-40B4-BE49-F238E27FC236}">
                    <a16:creationId xmlns:a16="http://schemas.microsoft.com/office/drawing/2014/main" id="{0ADFD309-EEDB-4F0E-88F7-C04B43334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141">
                <a:extLst>
                  <a:ext uri="{FF2B5EF4-FFF2-40B4-BE49-F238E27FC236}">
                    <a16:creationId xmlns:a16="http://schemas.microsoft.com/office/drawing/2014/main" id="{20900FD9-5684-4B2C-AF31-09071A7B4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6" name="Group 136">
              <a:extLst>
                <a:ext uri="{FF2B5EF4-FFF2-40B4-BE49-F238E27FC236}">
                  <a16:creationId xmlns:a16="http://schemas.microsoft.com/office/drawing/2014/main" id="{7A776082-5EA8-4FA6-A7AB-9745A45BBA22}"/>
                </a:ext>
              </a:extLst>
            </p:cNvPr>
            <p:cNvGrpSpPr>
              <a:grpSpLocks/>
            </p:cNvGrpSpPr>
            <p:nvPr/>
          </p:nvGrpSpPr>
          <p:grpSpPr bwMode="auto">
            <a:xfrm rot="643983">
              <a:off x="1890713" y="693738"/>
              <a:ext cx="1223962" cy="1439862"/>
              <a:chOff x="3709" y="1744"/>
              <a:chExt cx="302" cy="387"/>
            </a:xfrm>
          </p:grpSpPr>
          <p:sp>
            <p:nvSpPr>
              <p:cNvPr id="2067" name="Freeform 137">
                <a:extLst>
                  <a:ext uri="{FF2B5EF4-FFF2-40B4-BE49-F238E27FC236}">
                    <a16:creationId xmlns:a16="http://schemas.microsoft.com/office/drawing/2014/main" id="{87FD6141-0D05-4AB4-B55E-227BBDA56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1744"/>
                <a:ext cx="83" cy="112"/>
              </a:xfrm>
              <a:custGeom>
                <a:avLst/>
                <a:gdLst>
                  <a:gd name="T0" fmla="*/ 0 w 754"/>
                  <a:gd name="T1" fmla="*/ 0 h 1009"/>
                  <a:gd name="T2" fmla="*/ 0 w 754"/>
                  <a:gd name="T3" fmla="*/ 0 h 1009"/>
                  <a:gd name="T4" fmla="*/ 0 w 754"/>
                  <a:gd name="T5" fmla="*/ 0 h 1009"/>
                  <a:gd name="T6" fmla="*/ 0 w 754"/>
                  <a:gd name="T7" fmla="*/ 0 h 1009"/>
                  <a:gd name="T8" fmla="*/ 0 w 754"/>
                  <a:gd name="T9" fmla="*/ 0 h 1009"/>
                  <a:gd name="T10" fmla="*/ 0 w 754"/>
                  <a:gd name="T11" fmla="*/ 0 h 1009"/>
                  <a:gd name="T12" fmla="*/ 0 w 754"/>
                  <a:gd name="T13" fmla="*/ 0 h 1009"/>
                  <a:gd name="T14" fmla="*/ 0 w 754"/>
                  <a:gd name="T15" fmla="*/ 0 h 1009"/>
                  <a:gd name="T16" fmla="*/ 0 w 754"/>
                  <a:gd name="T17" fmla="*/ 0 h 1009"/>
                  <a:gd name="T18" fmla="*/ 0 w 754"/>
                  <a:gd name="T19" fmla="*/ 0 h 1009"/>
                  <a:gd name="T20" fmla="*/ 0 w 754"/>
                  <a:gd name="T21" fmla="*/ 0 h 1009"/>
                  <a:gd name="T22" fmla="*/ 0 w 754"/>
                  <a:gd name="T23" fmla="*/ 0 h 1009"/>
                  <a:gd name="T24" fmla="*/ 0 w 754"/>
                  <a:gd name="T25" fmla="*/ 0 h 1009"/>
                  <a:gd name="T26" fmla="*/ 0 w 754"/>
                  <a:gd name="T27" fmla="*/ 0 h 1009"/>
                  <a:gd name="T28" fmla="*/ 0 w 754"/>
                  <a:gd name="T29" fmla="*/ 0 h 1009"/>
                  <a:gd name="T30" fmla="*/ 0 w 754"/>
                  <a:gd name="T31" fmla="*/ 0 h 1009"/>
                  <a:gd name="T32" fmla="*/ 0 w 754"/>
                  <a:gd name="T33" fmla="*/ 0 h 10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9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49" y="456"/>
                    </a:lnTo>
                    <a:lnTo>
                      <a:pt x="754" y="446"/>
                    </a:lnTo>
                    <a:lnTo>
                      <a:pt x="448" y="507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9"/>
                    </a:lnTo>
                    <a:lnTo>
                      <a:pt x="356" y="532"/>
                    </a:lnTo>
                    <a:lnTo>
                      <a:pt x="287" y="559"/>
                    </a:lnTo>
                    <a:lnTo>
                      <a:pt x="322" y="493"/>
                    </a:lnTo>
                    <a:lnTo>
                      <a:pt x="0" y="404"/>
                    </a:lnTo>
                    <a:lnTo>
                      <a:pt x="336" y="451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38">
                <a:extLst>
                  <a:ext uri="{FF2B5EF4-FFF2-40B4-BE49-F238E27FC236}">
                    <a16:creationId xmlns:a16="http://schemas.microsoft.com/office/drawing/2014/main" id="{C2A9D03F-6F6E-489E-8BBE-E74EEE410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1815"/>
                <a:ext cx="135" cy="181"/>
              </a:xfrm>
              <a:custGeom>
                <a:avLst/>
                <a:gdLst>
                  <a:gd name="T0" fmla="*/ 0 w 1216"/>
                  <a:gd name="T1" fmla="*/ 0 h 1625"/>
                  <a:gd name="T2" fmla="*/ 0 w 1216"/>
                  <a:gd name="T3" fmla="*/ 0 h 1625"/>
                  <a:gd name="T4" fmla="*/ 0 w 1216"/>
                  <a:gd name="T5" fmla="*/ 0 h 1625"/>
                  <a:gd name="T6" fmla="*/ 0 w 1216"/>
                  <a:gd name="T7" fmla="*/ 0 h 1625"/>
                  <a:gd name="T8" fmla="*/ 0 w 1216"/>
                  <a:gd name="T9" fmla="*/ 0 h 1625"/>
                  <a:gd name="T10" fmla="*/ 0 w 1216"/>
                  <a:gd name="T11" fmla="*/ 0 h 1625"/>
                  <a:gd name="T12" fmla="*/ 0 w 1216"/>
                  <a:gd name="T13" fmla="*/ 0 h 1625"/>
                  <a:gd name="T14" fmla="*/ 0 w 1216"/>
                  <a:gd name="T15" fmla="*/ 0 h 1625"/>
                  <a:gd name="T16" fmla="*/ 0 w 1216"/>
                  <a:gd name="T17" fmla="*/ 0 h 1625"/>
                  <a:gd name="T18" fmla="*/ 0 w 1216"/>
                  <a:gd name="T19" fmla="*/ 0 h 1625"/>
                  <a:gd name="T20" fmla="*/ 0 w 1216"/>
                  <a:gd name="T21" fmla="*/ 0 h 1625"/>
                  <a:gd name="T22" fmla="*/ 0 w 1216"/>
                  <a:gd name="T23" fmla="*/ 0 h 1625"/>
                  <a:gd name="T24" fmla="*/ 0 w 1216"/>
                  <a:gd name="T25" fmla="*/ 0 h 1625"/>
                  <a:gd name="T26" fmla="*/ 0 w 1216"/>
                  <a:gd name="T27" fmla="*/ 0 h 1625"/>
                  <a:gd name="T28" fmla="*/ 0 w 1216"/>
                  <a:gd name="T29" fmla="*/ 0 h 1625"/>
                  <a:gd name="T30" fmla="*/ 0 w 1216"/>
                  <a:gd name="T31" fmla="*/ 0 h 1625"/>
                  <a:gd name="T32" fmla="*/ 0 w 1216"/>
                  <a:gd name="T33" fmla="*/ 0 h 16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6" h="1625">
                    <a:moveTo>
                      <a:pt x="638" y="0"/>
                    </a:moveTo>
                    <a:lnTo>
                      <a:pt x="667" y="676"/>
                    </a:lnTo>
                    <a:lnTo>
                      <a:pt x="814" y="610"/>
                    </a:lnTo>
                    <a:lnTo>
                      <a:pt x="726" y="735"/>
                    </a:lnTo>
                    <a:lnTo>
                      <a:pt x="1216" y="720"/>
                    </a:lnTo>
                    <a:lnTo>
                      <a:pt x="723" y="818"/>
                    </a:lnTo>
                    <a:lnTo>
                      <a:pt x="797" y="933"/>
                    </a:lnTo>
                    <a:lnTo>
                      <a:pt x="665" y="862"/>
                    </a:lnTo>
                    <a:lnTo>
                      <a:pt x="563" y="1625"/>
                    </a:lnTo>
                    <a:lnTo>
                      <a:pt x="574" y="859"/>
                    </a:lnTo>
                    <a:lnTo>
                      <a:pt x="463" y="902"/>
                    </a:lnTo>
                    <a:lnTo>
                      <a:pt x="520" y="795"/>
                    </a:lnTo>
                    <a:lnTo>
                      <a:pt x="0" y="653"/>
                    </a:lnTo>
                    <a:lnTo>
                      <a:pt x="543" y="729"/>
                    </a:lnTo>
                    <a:lnTo>
                      <a:pt x="427" y="602"/>
                    </a:lnTo>
                    <a:lnTo>
                      <a:pt x="584" y="677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9">
                <a:extLst>
                  <a:ext uri="{FF2B5EF4-FFF2-40B4-BE49-F238E27FC236}">
                    <a16:creationId xmlns:a16="http://schemas.microsoft.com/office/drawing/2014/main" id="{19474474-3C34-4445-B7E8-D9BE5608A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019"/>
                <a:ext cx="84" cy="112"/>
              </a:xfrm>
              <a:custGeom>
                <a:avLst/>
                <a:gdLst>
                  <a:gd name="T0" fmla="*/ 0 w 754"/>
                  <a:gd name="T1" fmla="*/ 0 h 1008"/>
                  <a:gd name="T2" fmla="*/ 0 w 754"/>
                  <a:gd name="T3" fmla="*/ 0 h 1008"/>
                  <a:gd name="T4" fmla="*/ 0 w 754"/>
                  <a:gd name="T5" fmla="*/ 0 h 1008"/>
                  <a:gd name="T6" fmla="*/ 0 w 754"/>
                  <a:gd name="T7" fmla="*/ 0 h 1008"/>
                  <a:gd name="T8" fmla="*/ 0 w 754"/>
                  <a:gd name="T9" fmla="*/ 0 h 1008"/>
                  <a:gd name="T10" fmla="*/ 0 w 754"/>
                  <a:gd name="T11" fmla="*/ 0 h 1008"/>
                  <a:gd name="T12" fmla="*/ 0 w 754"/>
                  <a:gd name="T13" fmla="*/ 0 h 1008"/>
                  <a:gd name="T14" fmla="*/ 0 w 754"/>
                  <a:gd name="T15" fmla="*/ 0 h 1008"/>
                  <a:gd name="T16" fmla="*/ 0 w 754"/>
                  <a:gd name="T17" fmla="*/ 0 h 1008"/>
                  <a:gd name="T18" fmla="*/ 0 w 754"/>
                  <a:gd name="T19" fmla="*/ 0 h 1008"/>
                  <a:gd name="T20" fmla="*/ 0 w 754"/>
                  <a:gd name="T21" fmla="*/ 0 h 1008"/>
                  <a:gd name="T22" fmla="*/ 0 w 754"/>
                  <a:gd name="T23" fmla="*/ 0 h 1008"/>
                  <a:gd name="T24" fmla="*/ 0 w 754"/>
                  <a:gd name="T25" fmla="*/ 0 h 1008"/>
                  <a:gd name="T26" fmla="*/ 0 w 754"/>
                  <a:gd name="T27" fmla="*/ 0 h 1008"/>
                  <a:gd name="T28" fmla="*/ 0 w 754"/>
                  <a:gd name="T29" fmla="*/ 0 h 1008"/>
                  <a:gd name="T30" fmla="*/ 0 w 754"/>
                  <a:gd name="T31" fmla="*/ 0 h 1008"/>
                  <a:gd name="T32" fmla="*/ 0 w 754"/>
                  <a:gd name="T33" fmla="*/ 0 h 10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4" h="1008">
                    <a:moveTo>
                      <a:pt x="396" y="0"/>
                    </a:moveTo>
                    <a:lnTo>
                      <a:pt x="414" y="419"/>
                    </a:lnTo>
                    <a:lnTo>
                      <a:pt x="505" y="378"/>
                    </a:lnTo>
                    <a:lnTo>
                      <a:pt x="450" y="455"/>
                    </a:lnTo>
                    <a:lnTo>
                      <a:pt x="754" y="447"/>
                    </a:lnTo>
                    <a:lnTo>
                      <a:pt x="448" y="508"/>
                    </a:lnTo>
                    <a:lnTo>
                      <a:pt x="494" y="579"/>
                    </a:lnTo>
                    <a:lnTo>
                      <a:pt x="413" y="535"/>
                    </a:lnTo>
                    <a:lnTo>
                      <a:pt x="349" y="1008"/>
                    </a:lnTo>
                    <a:lnTo>
                      <a:pt x="356" y="533"/>
                    </a:lnTo>
                    <a:lnTo>
                      <a:pt x="287" y="560"/>
                    </a:lnTo>
                    <a:lnTo>
                      <a:pt x="323" y="493"/>
                    </a:lnTo>
                    <a:lnTo>
                      <a:pt x="0" y="404"/>
                    </a:lnTo>
                    <a:lnTo>
                      <a:pt x="336" y="452"/>
                    </a:lnTo>
                    <a:lnTo>
                      <a:pt x="265" y="373"/>
                    </a:lnTo>
                    <a:lnTo>
                      <a:pt x="362" y="420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40">
                <a:extLst>
                  <a:ext uri="{FF2B5EF4-FFF2-40B4-BE49-F238E27FC236}">
                    <a16:creationId xmlns:a16="http://schemas.microsoft.com/office/drawing/2014/main" id="{4BDF77D7-3304-4478-9132-B0F47DDAE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06"/>
                <a:ext cx="118" cy="250"/>
              </a:xfrm>
              <a:custGeom>
                <a:avLst/>
                <a:gdLst>
                  <a:gd name="T0" fmla="*/ 0 w 1057"/>
                  <a:gd name="T1" fmla="*/ 0 h 2250"/>
                  <a:gd name="T2" fmla="*/ 0 w 1057"/>
                  <a:gd name="T3" fmla="*/ 0 h 2250"/>
                  <a:gd name="T4" fmla="*/ 0 w 1057"/>
                  <a:gd name="T5" fmla="*/ 0 h 2250"/>
                  <a:gd name="T6" fmla="*/ 0 w 1057"/>
                  <a:gd name="T7" fmla="*/ 0 h 2250"/>
                  <a:gd name="T8" fmla="*/ 0 w 1057"/>
                  <a:gd name="T9" fmla="*/ 0 h 2250"/>
                  <a:gd name="T10" fmla="*/ 0 w 1057"/>
                  <a:gd name="T11" fmla="*/ 0 h 2250"/>
                  <a:gd name="T12" fmla="*/ 0 w 1057"/>
                  <a:gd name="T13" fmla="*/ 0 h 2250"/>
                  <a:gd name="T14" fmla="*/ 0 w 1057"/>
                  <a:gd name="T15" fmla="*/ 0 h 2250"/>
                  <a:gd name="T16" fmla="*/ 0 w 1057"/>
                  <a:gd name="T17" fmla="*/ 0 h 2250"/>
                  <a:gd name="T18" fmla="*/ 0 w 1057"/>
                  <a:gd name="T19" fmla="*/ 0 h 2250"/>
                  <a:gd name="T20" fmla="*/ 0 w 1057"/>
                  <a:gd name="T21" fmla="*/ 0 h 2250"/>
                  <a:gd name="T22" fmla="*/ 0 w 1057"/>
                  <a:gd name="T23" fmla="*/ 0 h 2250"/>
                  <a:gd name="T24" fmla="*/ 0 w 1057"/>
                  <a:gd name="T25" fmla="*/ 0 h 2250"/>
                  <a:gd name="T26" fmla="*/ 0 w 1057"/>
                  <a:gd name="T27" fmla="*/ 0 h 2250"/>
                  <a:gd name="T28" fmla="*/ 0 w 1057"/>
                  <a:gd name="T29" fmla="*/ 0 h 2250"/>
                  <a:gd name="T30" fmla="*/ 0 w 1057"/>
                  <a:gd name="T31" fmla="*/ 0 h 2250"/>
                  <a:gd name="T32" fmla="*/ 0 w 1057"/>
                  <a:gd name="T33" fmla="*/ 0 h 2250"/>
                  <a:gd name="T34" fmla="*/ 0 w 1057"/>
                  <a:gd name="T35" fmla="*/ 0 h 2250"/>
                  <a:gd name="T36" fmla="*/ 0 w 1057"/>
                  <a:gd name="T37" fmla="*/ 0 h 2250"/>
                  <a:gd name="T38" fmla="*/ 0 w 1057"/>
                  <a:gd name="T39" fmla="*/ 0 h 2250"/>
                  <a:gd name="T40" fmla="*/ 0 w 1057"/>
                  <a:gd name="T41" fmla="*/ 0 h 2250"/>
                  <a:gd name="T42" fmla="*/ 0 w 1057"/>
                  <a:gd name="T43" fmla="*/ 0 h 2250"/>
                  <a:gd name="T44" fmla="*/ 0 w 1057"/>
                  <a:gd name="T45" fmla="*/ 0 h 2250"/>
                  <a:gd name="T46" fmla="*/ 0 w 1057"/>
                  <a:gd name="T47" fmla="*/ 0 h 2250"/>
                  <a:gd name="T48" fmla="*/ 0 w 1057"/>
                  <a:gd name="T49" fmla="*/ 0 h 2250"/>
                  <a:gd name="T50" fmla="*/ 0 w 1057"/>
                  <a:gd name="T51" fmla="*/ 0 h 2250"/>
                  <a:gd name="T52" fmla="*/ 0 w 1057"/>
                  <a:gd name="T53" fmla="*/ 0 h 2250"/>
                  <a:gd name="T54" fmla="*/ 0 w 1057"/>
                  <a:gd name="T55" fmla="*/ 0 h 2250"/>
                  <a:gd name="T56" fmla="*/ 0 w 1057"/>
                  <a:gd name="T57" fmla="*/ 0 h 2250"/>
                  <a:gd name="T58" fmla="*/ 0 w 1057"/>
                  <a:gd name="T59" fmla="*/ 0 h 2250"/>
                  <a:gd name="T60" fmla="*/ 0 w 1057"/>
                  <a:gd name="T61" fmla="*/ 0 h 2250"/>
                  <a:gd name="T62" fmla="*/ 0 w 1057"/>
                  <a:gd name="T63" fmla="*/ 0 h 2250"/>
                  <a:gd name="T64" fmla="*/ 0 w 1057"/>
                  <a:gd name="T65" fmla="*/ 0 h 2250"/>
                  <a:gd name="T66" fmla="*/ 0 w 1057"/>
                  <a:gd name="T67" fmla="*/ 0 h 2250"/>
                  <a:gd name="T68" fmla="*/ 0 w 1057"/>
                  <a:gd name="T69" fmla="*/ 0 h 2250"/>
                  <a:gd name="T70" fmla="*/ 0 w 1057"/>
                  <a:gd name="T71" fmla="*/ 0 h 2250"/>
                  <a:gd name="T72" fmla="*/ 0 w 1057"/>
                  <a:gd name="T73" fmla="*/ 0 h 2250"/>
                  <a:gd name="T74" fmla="*/ 0 w 1057"/>
                  <a:gd name="T75" fmla="*/ 0 h 2250"/>
                  <a:gd name="T76" fmla="*/ 0 w 1057"/>
                  <a:gd name="T77" fmla="*/ 0 h 2250"/>
                  <a:gd name="T78" fmla="*/ 0 w 1057"/>
                  <a:gd name="T79" fmla="*/ 0 h 2250"/>
                  <a:gd name="T80" fmla="*/ 0 w 1057"/>
                  <a:gd name="T81" fmla="*/ 0 h 2250"/>
                  <a:gd name="T82" fmla="*/ 0 w 1057"/>
                  <a:gd name="T83" fmla="*/ 0 h 2250"/>
                  <a:gd name="T84" fmla="*/ 0 w 1057"/>
                  <a:gd name="T85" fmla="*/ 0 h 2250"/>
                  <a:gd name="T86" fmla="*/ 0 w 1057"/>
                  <a:gd name="T87" fmla="*/ 0 h 2250"/>
                  <a:gd name="T88" fmla="*/ 0 w 1057"/>
                  <a:gd name="T89" fmla="*/ 0 h 2250"/>
                  <a:gd name="T90" fmla="*/ 0 w 1057"/>
                  <a:gd name="T91" fmla="*/ 0 h 2250"/>
                  <a:gd name="T92" fmla="*/ 0 w 1057"/>
                  <a:gd name="T93" fmla="*/ 0 h 2250"/>
                  <a:gd name="T94" fmla="*/ 0 w 1057"/>
                  <a:gd name="T95" fmla="*/ 0 h 2250"/>
                  <a:gd name="T96" fmla="*/ 0 w 1057"/>
                  <a:gd name="T97" fmla="*/ 0 h 2250"/>
                  <a:gd name="T98" fmla="*/ 0 w 1057"/>
                  <a:gd name="T99" fmla="*/ 0 h 2250"/>
                  <a:gd name="T100" fmla="*/ 0 w 1057"/>
                  <a:gd name="T101" fmla="*/ 0 h 2250"/>
                  <a:gd name="T102" fmla="*/ 0 w 1057"/>
                  <a:gd name="T103" fmla="*/ 0 h 2250"/>
                  <a:gd name="T104" fmla="*/ 0 w 1057"/>
                  <a:gd name="T105" fmla="*/ 0 h 2250"/>
                  <a:gd name="T106" fmla="*/ 0 w 1057"/>
                  <a:gd name="T107" fmla="*/ 0 h 2250"/>
                  <a:gd name="T108" fmla="*/ 0 w 1057"/>
                  <a:gd name="T109" fmla="*/ 0 h 2250"/>
                  <a:gd name="T110" fmla="*/ 0 w 1057"/>
                  <a:gd name="T111" fmla="*/ 0 h 2250"/>
                  <a:gd name="T112" fmla="*/ 0 w 1057"/>
                  <a:gd name="T113" fmla="*/ 0 h 2250"/>
                  <a:gd name="T114" fmla="*/ 0 w 1057"/>
                  <a:gd name="T115" fmla="*/ 0 h 2250"/>
                  <a:gd name="T116" fmla="*/ 0 w 1057"/>
                  <a:gd name="T117" fmla="*/ 0 h 2250"/>
                  <a:gd name="T118" fmla="*/ 0 w 1057"/>
                  <a:gd name="T119" fmla="*/ 0 h 2250"/>
                  <a:gd name="T120" fmla="*/ 0 w 1057"/>
                  <a:gd name="T121" fmla="*/ 0 h 2250"/>
                  <a:gd name="T122" fmla="*/ 0 w 1057"/>
                  <a:gd name="T123" fmla="*/ 0 h 22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57" h="2250">
                    <a:moveTo>
                      <a:pt x="946" y="1513"/>
                    </a:moveTo>
                    <a:lnTo>
                      <a:pt x="935" y="1503"/>
                    </a:lnTo>
                    <a:lnTo>
                      <a:pt x="922" y="1493"/>
                    </a:lnTo>
                    <a:lnTo>
                      <a:pt x="909" y="1484"/>
                    </a:lnTo>
                    <a:lnTo>
                      <a:pt x="896" y="1475"/>
                    </a:lnTo>
                    <a:lnTo>
                      <a:pt x="883" y="1468"/>
                    </a:lnTo>
                    <a:lnTo>
                      <a:pt x="869" y="1461"/>
                    </a:lnTo>
                    <a:lnTo>
                      <a:pt x="854" y="1454"/>
                    </a:lnTo>
                    <a:lnTo>
                      <a:pt x="841" y="1449"/>
                    </a:lnTo>
                    <a:lnTo>
                      <a:pt x="121" y="0"/>
                    </a:lnTo>
                    <a:lnTo>
                      <a:pt x="0" y="60"/>
                    </a:lnTo>
                    <a:lnTo>
                      <a:pt x="680" y="1428"/>
                    </a:lnTo>
                    <a:lnTo>
                      <a:pt x="659" y="1430"/>
                    </a:lnTo>
                    <a:lnTo>
                      <a:pt x="639" y="1434"/>
                    </a:lnTo>
                    <a:lnTo>
                      <a:pt x="618" y="1438"/>
                    </a:lnTo>
                    <a:lnTo>
                      <a:pt x="598" y="1443"/>
                    </a:lnTo>
                    <a:lnTo>
                      <a:pt x="577" y="1449"/>
                    </a:lnTo>
                    <a:lnTo>
                      <a:pt x="557" y="1457"/>
                    </a:lnTo>
                    <a:lnTo>
                      <a:pt x="537" y="1465"/>
                    </a:lnTo>
                    <a:lnTo>
                      <a:pt x="518" y="1474"/>
                    </a:lnTo>
                    <a:lnTo>
                      <a:pt x="498" y="1485"/>
                    </a:lnTo>
                    <a:lnTo>
                      <a:pt x="479" y="1496"/>
                    </a:lnTo>
                    <a:lnTo>
                      <a:pt x="460" y="1509"/>
                    </a:lnTo>
                    <a:lnTo>
                      <a:pt x="441" y="1522"/>
                    </a:lnTo>
                    <a:lnTo>
                      <a:pt x="423" y="1536"/>
                    </a:lnTo>
                    <a:lnTo>
                      <a:pt x="406" y="1552"/>
                    </a:lnTo>
                    <a:lnTo>
                      <a:pt x="389" y="1567"/>
                    </a:lnTo>
                    <a:lnTo>
                      <a:pt x="372" y="1585"/>
                    </a:lnTo>
                    <a:lnTo>
                      <a:pt x="357" y="1602"/>
                    </a:lnTo>
                    <a:lnTo>
                      <a:pt x="344" y="1620"/>
                    </a:lnTo>
                    <a:lnTo>
                      <a:pt x="330" y="1637"/>
                    </a:lnTo>
                    <a:lnTo>
                      <a:pt x="319" y="1656"/>
                    </a:lnTo>
                    <a:lnTo>
                      <a:pt x="307" y="1674"/>
                    </a:lnTo>
                    <a:lnTo>
                      <a:pt x="297" y="1693"/>
                    </a:lnTo>
                    <a:lnTo>
                      <a:pt x="287" y="1713"/>
                    </a:lnTo>
                    <a:lnTo>
                      <a:pt x="279" y="1731"/>
                    </a:lnTo>
                    <a:lnTo>
                      <a:pt x="272" y="1751"/>
                    </a:lnTo>
                    <a:lnTo>
                      <a:pt x="265" y="1771"/>
                    </a:lnTo>
                    <a:lnTo>
                      <a:pt x="259" y="1790"/>
                    </a:lnTo>
                    <a:lnTo>
                      <a:pt x="255" y="1810"/>
                    </a:lnTo>
                    <a:lnTo>
                      <a:pt x="251" y="1830"/>
                    </a:lnTo>
                    <a:lnTo>
                      <a:pt x="248" y="1850"/>
                    </a:lnTo>
                    <a:lnTo>
                      <a:pt x="247" y="1869"/>
                    </a:lnTo>
                    <a:lnTo>
                      <a:pt x="245" y="1889"/>
                    </a:lnTo>
                    <a:lnTo>
                      <a:pt x="245" y="1909"/>
                    </a:lnTo>
                    <a:lnTo>
                      <a:pt x="245" y="1928"/>
                    </a:lnTo>
                    <a:lnTo>
                      <a:pt x="248" y="1948"/>
                    </a:lnTo>
                    <a:lnTo>
                      <a:pt x="251" y="1967"/>
                    </a:lnTo>
                    <a:lnTo>
                      <a:pt x="254" y="1986"/>
                    </a:lnTo>
                    <a:lnTo>
                      <a:pt x="258" y="2003"/>
                    </a:lnTo>
                    <a:lnTo>
                      <a:pt x="264" y="2022"/>
                    </a:lnTo>
                    <a:lnTo>
                      <a:pt x="271" y="2040"/>
                    </a:lnTo>
                    <a:lnTo>
                      <a:pt x="278" y="2057"/>
                    </a:lnTo>
                    <a:lnTo>
                      <a:pt x="286" y="2073"/>
                    </a:lnTo>
                    <a:lnTo>
                      <a:pt x="296" y="2090"/>
                    </a:lnTo>
                    <a:lnTo>
                      <a:pt x="306" y="2106"/>
                    </a:lnTo>
                    <a:lnTo>
                      <a:pt x="317" y="2121"/>
                    </a:lnTo>
                    <a:lnTo>
                      <a:pt x="329" y="2136"/>
                    </a:lnTo>
                    <a:lnTo>
                      <a:pt x="342" y="2150"/>
                    </a:lnTo>
                    <a:lnTo>
                      <a:pt x="356" y="2163"/>
                    </a:lnTo>
                    <a:lnTo>
                      <a:pt x="371" y="2176"/>
                    </a:lnTo>
                    <a:lnTo>
                      <a:pt x="386" y="2187"/>
                    </a:lnTo>
                    <a:lnTo>
                      <a:pt x="401" y="2198"/>
                    </a:lnTo>
                    <a:lnTo>
                      <a:pt x="418" y="2208"/>
                    </a:lnTo>
                    <a:lnTo>
                      <a:pt x="435" y="2217"/>
                    </a:lnTo>
                    <a:lnTo>
                      <a:pt x="452" y="2224"/>
                    </a:lnTo>
                    <a:lnTo>
                      <a:pt x="469" y="2230"/>
                    </a:lnTo>
                    <a:lnTo>
                      <a:pt x="487" y="2236"/>
                    </a:lnTo>
                    <a:lnTo>
                      <a:pt x="506" y="2241"/>
                    </a:lnTo>
                    <a:lnTo>
                      <a:pt x="525" y="2245"/>
                    </a:lnTo>
                    <a:lnTo>
                      <a:pt x="544" y="2247"/>
                    </a:lnTo>
                    <a:lnTo>
                      <a:pt x="563" y="2249"/>
                    </a:lnTo>
                    <a:lnTo>
                      <a:pt x="581" y="2250"/>
                    </a:lnTo>
                    <a:lnTo>
                      <a:pt x="601" y="2250"/>
                    </a:lnTo>
                    <a:lnTo>
                      <a:pt x="620" y="2249"/>
                    </a:lnTo>
                    <a:lnTo>
                      <a:pt x="640" y="2247"/>
                    </a:lnTo>
                    <a:lnTo>
                      <a:pt x="659" y="2244"/>
                    </a:lnTo>
                    <a:lnTo>
                      <a:pt x="679" y="2240"/>
                    </a:lnTo>
                    <a:lnTo>
                      <a:pt x="697" y="2235"/>
                    </a:lnTo>
                    <a:lnTo>
                      <a:pt x="717" y="2229"/>
                    </a:lnTo>
                    <a:lnTo>
                      <a:pt x="736" y="2223"/>
                    </a:lnTo>
                    <a:lnTo>
                      <a:pt x="756" y="2216"/>
                    </a:lnTo>
                    <a:lnTo>
                      <a:pt x="775" y="2207"/>
                    </a:lnTo>
                    <a:lnTo>
                      <a:pt x="794" y="2198"/>
                    </a:lnTo>
                    <a:lnTo>
                      <a:pt x="812" y="2187"/>
                    </a:lnTo>
                    <a:lnTo>
                      <a:pt x="829" y="2176"/>
                    </a:lnTo>
                    <a:lnTo>
                      <a:pt x="847" y="2164"/>
                    </a:lnTo>
                    <a:lnTo>
                      <a:pt x="865" y="2152"/>
                    </a:lnTo>
                    <a:lnTo>
                      <a:pt x="882" y="2137"/>
                    </a:lnTo>
                    <a:lnTo>
                      <a:pt x="898" y="2122"/>
                    </a:lnTo>
                    <a:lnTo>
                      <a:pt x="914" y="2108"/>
                    </a:lnTo>
                    <a:lnTo>
                      <a:pt x="930" y="2091"/>
                    </a:lnTo>
                    <a:lnTo>
                      <a:pt x="944" y="2074"/>
                    </a:lnTo>
                    <a:lnTo>
                      <a:pt x="959" y="2057"/>
                    </a:lnTo>
                    <a:lnTo>
                      <a:pt x="972" y="2039"/>
                    </a:lnTo>
                    <a:lnTo>
                      <a:pt x="984" y="2020"/>
                    </a:lnTo>
                    <a:lnTo>
                      <a:pt x="995" y="2002"/>
                    </a:lnTo>
                    <a:lnTo>
                      <a:pt x="1005" y="1983"/>
                    </a:lnTo>
                    <a:lnTo>
                      <a:pt x="1014" y="1964"/>
                    </a:lnTo>
                    <a:lnTo>
                      <a:pt x="1023" y="1945"/>
                    </a:lnTo>
                    <a:lnTo>
                      <a:pt x="1030" y="1925"/>
                    </a:lnTo>
                    <a:lnTo>
                      <a:pt x="1038" y="1905"/>
                    </a:lnTo>
                    <a:lnTo>
                      <a:pt x="1043" y="1886"/>
                    </a:lnTo>
                    <a:lnTo>
                      <a:pt x="1048" y="1866"/>
                    </a:lnTo>
                    <a:lnTo>
                      <a:pt x="1051" y="1846"/>
                    </a:lnTo>
                    <a:lnTo>
                      <a:pt x="1054" y="1827"/>
                    </a:lnTo>
                    <a:lnTo>
                      <a:pt x="1056" y="1807"/>
                    </a:lnTo>
                    <a:lnTo>
                      <a:pt x="1057" y="1787"/>
                    </a:lnTo>
                    <a:lnTo>
                      <a:pt x="1057" y="1767"/>
                    </a:lnTo>
                    <a:lnTo>
                      <a:pt x="1056" y="1748"/>
                    </a:lnTo>
                    <a:lnTo>
                      <a:pt x="1054" y="1728"/>
                    </a:lnTo>
                    <a:lnTo>
                      <a:pt x="1052" y="1710"/>
                    </a:lnTo>
                    <a:lnTo>
                      <a:pt x="1048" y="1691"/>
                    </a:lnTo>
                    <a:lnTo>
                      <a:pt x="1044" y="1673"/>
                    </a:lnTo>
                    <a:lnTo>
                      <a:pt x="1039" y="1654"/>
                    </a:lnTo>
                    <a:lnTo>
                      <a:pt x="1032" y="1637"/>
                    </a:lnTo>
                    <a:lnTo>
                      <a:pt x="1025" y="1620"/>
                    </a:lnTo>
                    <a:lnTo>
                      <a:pt x="1017" y="1603"/>
                    </a:lnTo>
                    <a:lnTo>
                      <a:pt x="1007" y="1586"/>
                    </a:lnTo>
                    <a:lnTo>
                      <a:pt x="997" y="1570"/>
                    </a:lnTo>
                    <a:lnTo>
                      <a:pt x="985" y="1555"/>
                    </a:lnTo>
                    <a:lnTo>
                      <a:pt x="974" y="1540"/>
                    </a:lnTo>
                    <a:lnTo>
                      <a:pt x="960" y="1527"/>
                    </a:lnTo>
                    <a:lnTo>
                      <a:pt x="946" y="1513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41">
                <a:extLst>
                  <a:ext uri="{FF2B5EF4-FFF2-40B4-BE49-F238E27FC236}">
                    <a16:creationId xmlns:a16="http://schemas.microsoft.com/office/drawing/2014/main" id="{BC57ED08-3225-427F-A119-D4786C5FA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806"/>
                <a:ext cx="118" cy="138"/>
              </a:xfrm>
              <a:custGeom>
                <a:avLst/>
                <a:gdLst>
                  <a:gd name="T0" fmla="*/ 0 w 1062"/>
                  <a:gd name="T1" fmla="*/ 0 h 1239"/>
                  <a:gd name="T2" fmla="*/ 0 w 1062"/>
                  <a:gd name="T3" fmla="*/ 0 h 1239"/>
                  <a:gd name="T4" fmla="*/ 0 w 1062"/>
                  <a:gd name="T5" fmla="*/ 0 h 1239"/>
                  <a:gd name="T6" fmla="*/ 0 w 1062"/>
                  <a:gd name="T7" fmla="*/ 0 h 1239"/>
                  <a:gd name="T8" fmla="*/ 0 w 1062"/>
                  <a:gd name="T9" fmla="*/ 0 h 1239"/>
                  <a:gd name="T10" fmla="*/ 0 w 1062"/>
                  <a:gd name="T11" fmla="*/ 0 h 1239"/>
                  <a:gd name="T12" fmla="*/ 0 w 1062"/>
                  <a:gd name="T13" fmla="*/ 0 h 1239"/>
                  <a:gd name="T14" fmla="*/ 0 w 1062"/>
                  <a:gd name="T15" fmla="*/ 0 h 1239"/>
                  <a:gd name="T16" fmla="*/ 0 w 1062"/>
                  <a:gd name="T17" fmla="*/ 0 h 1239"/>
                  <a:gd name="T18" fmla="*/ 0 w 1062"/>
                  <a:gd name="T19" fmla="*/ 0 h 1239"/>
                  <a:gd name="T20" fmla="*/ 0 w 1062"/>
                  <a:gd name="T21" fmla="*/ 0 h 1239"/>
                  <a:gd name="T22" fmla="*/ 0 w 1062"/>
                  <a:gd name="T23" fmla="*/ 0 h 1239"/>
                  <a:gd name="T24" fmla="*/ 0 w 1062"/>
                  <a:gd name="T25" fmla="*/ 0 h 1239"/>
                  <a:gd name="T26" fmla="*/ 0 w 1062"/>
                  <a:gd name="T27" fmla="*/ 0 h 1239"/>
                  <a:gd name="T28" fmla="*/ 0 w 1062"/>
                  <a:gd name="T29" fmla="*/ 0 h 1239"/>
                  <a:gd name="T30" fmla="*/ 0 w 1062"/>
                  <a:gd name="T31" fmla="*/ 0 h 1239"/>
                  <a:gd name="T32" fmla="*/ 0 w 1062"/>
                  <a:gd name="T33" fmla="*/ 0 h 1239"/>
                  <a:gd name="T34" fmla="*/ 0 w 1062"/>
                  <a:gd name="T35" fmla="*/ 0 h 1239"/>
                  <a:gd name="T36" fmla="*/ 0 w 1062"/>
                  <a:gd name="T37" fmla="*/ 0 h 1239"/>
                  <a:gd name="T38" fmla="*/ 0 w 1062"/>
                  <a:gd name="T39" fmla="*/ 0 h 1239"/>
                  <a:gd name="T40" fmla="*/ 0 w 1062"/>
                  <a:gd name="T41" fmla="*/ 0 h 1239"/>
                  <a:gd name="T42" fmla="*/ 0 w 1062"/>
                  <a:gd name="T43" fmla="*/ 0 h 1239"/>
                  <a:gd name="T44" fmla="*/ 0 w 1062"/>
                  <a:gd name="T45" fmla="*/ 0 h 1239"/>
                  <a:gd name="T46" fmla="*/ 0 w 1062"/>
                  <a:gd name="T47" fmla="*/ 0 h 1239"/>
                  <a:gd name="T48" fmla="*/ 0 w 1062"/>
                  <a:gd name="T49" fmla="*/ 0 h 1239"/>
                  <a:gd name="T50" fmla="*/ 0 w 1062"/>
                  <a:gd name="T51" fmla="*/ 0 h 1239"/>
                  <a:gd name="T52" fmla="*/ 0 w 1062"/>
                  <a:gd name="T53" fmla="*/ 0 h 1239"/>
                  <a:gd name="T54" fmla="*/ 0 w 1062"/>
                  <a:gd name="T55" fmla="*/ 0 h 1239"/>
                  <a:gd name="T56" fmla="*/ 0 w 1062"/>
                  <a:gd name="T57" fmla="*/ 0 h 1239"/>
                  <a:gd name="T58" fmla="*/ 0 w 1062"/>
                  <a:gd name="T59" fmla="*/ 0 h 1239"/>
                  <a:gd name="T60" fmla="*/ 0 w 1062"/>
                  <a:gd name="T61" fmla="*/ 0 h 1239"/>
                  <a:gd name="T62" fmla="*/ 0 w 1062"/>
                  <a:gd name="T63" fmla="*/ 0 h 1239"/>
                  <a:gd name="T64" fmla="*/ 0 w 1062"/>
                  <a:gd name="T65" fmla="*/ 0 h 1239"/>
                  <a:gd name="T66" fmla="*/ 0 w 1062"/>
                  <a:gd name="T67" fmla="*/ 0 h 1239"/>
                  <a:gd name="T68" fmla="*/ 0 w 1062"/>
                  <a:gd name="T69" fmla="*/ 0 h 1239"/>
                  <a:gd name="T70" fmla="*/ 0 w 1062"/>
                  <a:gd name="T71" fmla="*/ 0 h 1239"/>
                  <a:gd name="T72" fmla="*/ 0 w 1062"/>
                  <a:gd name="T73" fmla="*/ 0 h 1239"/>
                  <a:gd name="T74" fmla="*/ 0 w 1062"/>
                  <a:gd name="T75" fmla="*/ 0 h 1239"/>
                  <a:gd name="T76" fmla="*/ 0 w 1062"/>
                  <a:gd name="T77" fmla="*/ 0 h 1239"/>
                  <a:gd name="T78" fmla="*/ 0 w 1062"/>
                  <a:gd name="T79" fmla="*/ 0 h 1239"/>
                  <a:gd name="T80" fmla="*/ 0 w 1062"/>
                  <a:gd name="T81" fmla="*/ 0 h 1239"/>
                  <a:gd name="T82" fmla="*/ 0 w 1062"/>
                  <a:gd name="T83" fmla="*/ 0 h 1239"/>
                  <a:gd name="T84" fmla="*/ 0 w 1062"/>
                  <a:gd name="T85" fmla="*/ 0 h 1239"/>
                  <a:gd name="T86" fmla="*/ 0 w 1062"/>
                  <a:gd name="T87" fmla="*/ 0 h 1239"/>
                  <a:gd name="T88" fmla="*/ 0 w 1062"/>
                  <a:gd name="T89" fmla="*/ 0 h 1239"/>
                  <a:gd name="T90" fmla="*/ 0 w 1062"/>
                  <a:gd name="T91" fmla="*/ 0 h 1239"/>
                  <a:gd name="T92" fmla="*/ 0 w 1062"/>
                  <a:gd name="T93" fmla="*/ 0 h 1239"/>
                  <a:gd name="T94" fmla="*/ 0 w 1062"/>
                  <a:gd name="T95" fmla="*/ 0 h 1239"/>
                  <a:gd name="T96" fmla="*/ 0 w 1062"/>
                  <a:gd name="T97" fmla="*/ 0 h 1239"/>
                  <a:gd name="T98" fmla="*/ 0 w 1062"/>
                  <a:gd name="T99" fmla="*/ 0 h 1239"/>
                  <a:gd name="T100" fmla="*/ 0 w 1062"/>
                  <a:gd name="T101" fmla="*/ 0 h 1239"/>
                  <a:gd name="T102" fmla="*/ 0 w 1062"/>
                  <a:gd name="T103" fmla="*/ 0 h 1239"/>
                  <a:gd name="T104" fmla="*/ 0 w 1062"/>
                  <a:gd name="T105" fmla="*/ 0 h 1239"/>
                  <a:gd name="T106" fmla="*/ 0 w 1062"/>
                  <a:gd name="T107" fmla="*/ 0 h 1239"/>
                  <a:gd name="T108" fmla="*/ 0 w 1062"/>
                  <a:gd name="T109" fmla="*/ 0 h 12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62" h="1239">
                    <a:moveTo>
                      <a:pt x="3" y="0"/>
                    </a:moveTo>
                    <a:lnTo>
                      <a:pt x="10" y="15"/>
                    </a:lnTo>
                    <a:lnTo>
                      <a:pt x="36" y="54"/>
                    </a:lnTo>
                    <a:lnTo>
                      <a:pt x="56" y="79"/>
                    </a:lnTo>
                    <a:lnTo>
                      <a:pt x="81" y="107"/>
                    </a:lnTo>
                    <a:lnTo>
                      <a:pt x="95" y="121"/>
                    </a:lnTo>
                    <a:lnTo>
                      <a:pt x="111" y="137"/>
                    </a:lnTo>
                    <a:lnTo>
                      <a:pt x="127" y="153"/>
                    </a:lnTo>
                    <a:lnTo>
                      <a:pt x="146" y="169"/>
                    </a:lnTo>
                    <a:lnTo>
                      <a:pt x="165" y="184"/>
                    </a:lnTo>
                    <a:lnTo>
                      <a:pt x="186" y="199"/>
                    </a:lnTo>
                    <a:lnTo>
                      <a:pt x="209" y="215"/>
                    </a:lnTo>
                    <a:lnTo>
                      <a:pt x="232" y="229"/>
                    </a:lnTo>
                    <a:lnTo>
                      <a:pt x="257" y="244"/>
                    </a:lnTo>
                    <a:lnTo>
                      <a:pt x="284" y="257"/>
                    </a:lnTo>
                    <a:lnTo>
                      <a:pt x="313" y="270"/>
                    </a:lnTo>
                    <a:lnTo>
                      <a:pt x="342" y="281"/>
                    </a:lnTo>
                    <a:lnTo>
                      <a:pt x="373" y="292"/>
                    </a:lnTo>
                    <a:lnTo>
                      <a:pt x="406" y="302"/>
                    </a:lnTo>
                    <a:lnTo>
                      <a:pt x="440" y="311"/>
                    </a:lnTo>
                    <a:lnTo>
                      <a:pt x="476" y="317"/>
                    </a:lnTo>
                    <a:lnTo>
                      <a:pt x="514" y="322"/>
                    </a:lnTo>
                    <a:lnTo>
                      <a:pt x="552" y="326"/>
                    </a:lnTo>
                    <a:lnTo>
                      <a:pt x="593" y="328"/>
                    </a:lnTo>
                    <a:lnTo>
                      <a:pt x="636" y="327"/>
                    </a:lnTo>
                    <a:lnTo>
                      <a:pt x="643" y="331"/>
                    </a:lnTo>
                    <a:lnTo>
                      <a:pt x="665" y="337"/>
                    </a:lnTo>
                    <a:lnTo>
                      <a:pt x="681" y="342"/>
                    </a:lnTo>
                    <a:lnTo>
                      <a:pt x="699" y="349"/>
                    </a:lnTo>
                    <a:lnTo>
                      <a:pt x="719" y="358"/>
                    </a:lnTo>
                    <a:lnTo>
                      <a:pt x="741" y="367"/>
                    </a:lnTo>
                    <a:lnTo>
                      <a:pt x="764" y="379"/>
                    </a:lnTo>
                    <a:lnTo>
                      <a:pt x="788" y="391"/>
                    </a:lnTo>
                    <a:lnTo>
                      <a:pt x="813" y="406"/>
                    </a:lnTo>
                    <a:lnTo>
                      <a:pt x="839" y="423"/>
                    </a:lnTo>
                    <a:lnTo>
                      <a:pt x="864" y="441"/>
                    </a:lnTo>
                    <a:lnTo>
                      <a:pt x="890" y="461"/>
                    </a:lnTo>
                    <a:lnTo>
                      <a:pt x="915" y="483"/>
                    </a:lnTo>
                    <a:lnTo>
                      <a:pt x="939" y="508"/>
                    </a:lnTo>
                    <a:lnTo>
                      <a:pt x="962" y="534"/>
                    </a:lnTo>
                    <a:lnTo>
                      <a:pt x="983" y="564"/>
                    </a:lnTo>
                    <a:lnTo>
                      <a:pt x="1003" y="595"/>
                    </a:lnTo>
                    <a:lnTo>
                      <a:pt x="1021" y="629"/>
                    </a:lnTo>
                    <a:lnTo>
                      <a:pt x="1036" y="664"/>
                    </a:lnTo>
                    <a:lnTo>
                      <a:pt x="1047" y="703"/>
                    </a:lnTo>
                    <a:lnTo>
                      <a:pt x="1056" y="744"/>
                    </a:lnTo>
                    <a:lnTo>
                      <a:pt x="1061" y="786"/>
                    </a:lnTo>
                    <a:lnTo>
                      <a:pt x="1062" y="833"/>
                    </a:lnTo>
                    <a:lnTo>
                      <a:pt x="1059" y="883"/>
                    </a:lnTo>
                    <a:lnTo>
                      <a:pt x="1051" y="934"/>
                    </a:lnTo>
                    <a:lnTo>
                      <a:pt x="1039" y="989"/>
                    </a:lnTo>
                    <a:lnTo>
                      <a:pt x="1021" y="1047"/>
                    </a:lnTo>
                    <a:lnTo>
                      <a:pt x="998" y="1107"/>
                    </a:lnTo>
                    <a:lnTo>
                      <a:pt x="969" y="1172"/>
                    </a:lnTo>
                    <a:lnTo>
                      <a:pt x="933" y="1239"/>
                    </a:lnTo>
                    <a:lnTo>
                      <a:pt x="935" y="1233"/>
                    </a:lnTo>
                    <a:lnTo>
                      <a:pt x="940" y="1216"/>
                    </a:lnTo>
                    <a:lnTo>
                      <a:pt x="948" y="1190"/>
                    </a:lnTo>
                    <a:lnTo>
                      <a:pt x="955" y="1155"/>
                    </a:lnTo>
                    <a:lnTo>
                      <a:pt x="958" y="1136"/>
                    </a:lnTo>
                    <a:lnTo>
                      <a:pt x="961" y="1115"/>
                    </a:lnTo>
                    <a:lnTo>
                      <a:pt x="963" y="1093"/>
                    </a:lnTo>
                    <a:lnTo>
                      <a:pt x="964" y="1069"/>
                    </a:lnTo>
                    <a:lnTo>
                      <a:pt x="966" y="1045"/>
                    </a:lnTo>
                    <a:lnTo>
                      <a:pt x="964" y="1021"/>
                    </a:lnTo>
                    <a:lnTo>
                      <a:pt x="962" y="995"/>
                    </a:lnTo>
                    <a:lnTo>
                      <a:pt x="958" y="969"/>
                    </a:lnTo>
                    <a:lnTo>
                      <a:pt x="953" y="944"/>
                    </a:lnTo>
                    <a:lnTo>
                      <a:pt x="946" y="919"/>
                    </a:lnTo>
                    <a:lnTo>
                      <a:pt x="936" y="894"/>
                    </a:lnTo>
                    <a:lnTo>
                      <a:pt x="924" y="870"/>
                    </a:lnTo>
                    <a:lnTo>
                      <a:pt x="910" y="846"/>
                    </a:lnTo>
                    <a:lnTo>
                      <a:pt x="892" y="823"/>
                    </a:lnTo>
                    <a:lnTo>
                      <a:pt x="872" y="802"/>
                    </a:lnTo>
                    <a:lnTo>
                      <a:pt x="849" y="781"/>
                    </a:lnTo>
                    <a:lnTo>
                      <a:pt x="823" y="762"/>
                    </a:lnTo>
                    <a:lnTo>
                      <a:pt x="794" y="746"/>
                    </a:lnTo>
                    <a:lnTo>
                      <a:pt x="760" y="730"/>
                    </a:lnTo>
                    <a:lnTo>
                      <a:pt x="724" y="717"/>
                    </a:lnTo>
                    <a:lnTo>
                      <a:pt x="683" y="706"/>
                    </a:lnTo>
                    <a:lnTo>
                      <a:pt x="638" y="698"/>
                    </a:lnTo>
                    <a:lnTo>
                      <a:pt x="589" y="692"/>
                    </a:lnTo>
                    <a:lnTo>
                      <a:pt x="536" y="689"/>
                    </a:lnTo>
                    <a:lnTo>
                      <a:pt x="528" y="687"/>
                    </a:lnTo>
                    <a:lnTo>
                      <a:pt x="510" y="682"/>
                    </a:lnTo>
                    <a:lnTo>
                      <a:pt x="481" y="671"/>
                    </a:lnTo>
                    <a:lnTo>
                      <a:pt x="445" y="657"/>
                    </a:lnTo>
                    <a:lnTo>
                      <a:pt x="424" y="647"/>
                    </a:lnTo>
                    <a:lnTo>
                      <a:pt x="402" y="637"/>
                    </a:lnTo>
                    <a:lnTo>
                      <a:pt x="379" y="625"/>
                    </a:lnTo>
                    <a:lnTo>
                      <a:pt x="353" y="612"/>
                    </a:lnTo>
                    <a:lnTo>
                      <a:pt x="328" y="597"/>
                    </a:lnTo>
                    <a:lnTo>
                      <a:pt x="302" y="581"/>
                    </a:lnTo>
                    <a:lnTo>
                      <a:pt x="276" y="564"/>
                    </a:lnTo>
                    <a:lnTo>
                      <a:pt x="250" y="545"/>
                    </a:lnTo>
                    <a:lnTo>
                      <a:pt x="225" y="525"/>
                    </a:lnTo>
                    <a:lnTo>
                      <a:pt x="199" y="502"/>
                    </a:lnTo>
                    <a:lnTo>
                      <a:pt x="174" y="479"/>
                    </a:lnTo>
                    <a:lnTo>
                      <a:pt x="149" y="453"/>
                    </a:lnTo>
                    <a:lnTo>
                      <a:pt x="126" y="426"/>
                    </a:lnTo>
                    <a:lnTo>
                      <a:pt x="104" y="396"/>
                    </a:lnTo>
                    <a:lnTo>
                      <a:pt x="84" y="366"/>
                    </a:lnTo>
                    <a:lnTo>
                      <a:pt x="65" y="334"/>
                    </a:lnTo>
                    <a:lnTo>
                      <a:pt x="48" y="299"/>
                    </a:lnTo>
                    <a:lnTo>
                      <a:pt x="33" y="263"/>
                    </a:lnTo>
                    <a:lnTo>
                      <a:pt x="21" y="224"/>
                    </a:lnTo>
                    <a:lnTo>
                      <a:pt x="11" y="183"/>
                    </a:lnTo>
                    <a:lnTo>
                      <a:pt x="4" y="140"/>
                    </a:lnTo>
                    <a:lnTo>
                      <a:pt x="1" y="96"/>
                    </a:lnTo>
                    <a:lnTo>
                      <a:pt x="0" y="4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" name="文字方塊 33">
            <a:extLst>
              <a:ext uri="{FF2B5EF4-FFF2-40B4-BE49-F238E27FC236}">
                <a16:creationId xmlns:a16="http://schemas.microsoft.com/office/drawing/2014/main" id="{85025610-E6D2-4531-A3D0-3B97D29F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3036888"/>
            <a:ext cx="375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輪流敲打左邊或右邊的圓柱時，聲音有甚麼變化？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67C696EE-40C9-418A-A186-BED717F95612}"/>
              </a:ext>
            </a:extLst>
          </p:cNvPr>
          <p:cNvSpPr txBox="1"/>
          <p:nvPr/>
        </p:nvSpPr>
        <p:spPr>
          <a:xfrm>
            <a:off x="6548439" y="4216401"/>
            <a:ext cx="34321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>
                <a:solidFill>
                  <a:srgbClr val="FF0000"/>
                </a:solidFill>
                <a:latin typeface="+mn-lt"/>
              </a:rPr>
              <a:t>會發出高低不同的聲音</a:t>
            </a:r>
            <a:endParaRPr kumimoji="0" lang="zh-HK" alt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4F16B93-B8D7-4155-A356-9946F3505A1D}"/>
              </a:ext>
            </a:extLst>
          </p:cNvPr>
          <p:cNvSpPr/>
          <p:nvPr/>
        </p:nvSpPr>
        <p:spPr>
          <a:xfrm>
            <a:off x="7254385" y="4791634"/>
            <a:ext cx="1628263" cy="5829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答案</a:t>
            </a:r>
            <a:endParaRPr kumimoji="0" lang="zh-HK" alt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" name="Picture 37">
            <a:hlinkClick r:id="rId5" action="ppaction://hlinksldjump"/>
            <a:extLst>
              <a:ext uri="{FF2B5EF4-FFF2-40B4-BE49-F238E27FC236}">
                <a16:creationId xmlns:a16="http://schemas.microsoft.com/office/drawing/2014/main" id="{5F6B8563-5D1F-4A55-A9E3-44EF3982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27" y="6157913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009">
            <a:hlinkClick r:id="" action="ppaction://media"/>
            <a:extLst>
              <a:ext uri="{FF2B5EF4-FFF2-40B4-BE49-F238E27FC236}">
                <a16:creationId xmlns:a16="http://schemas.microsoft.com/office/drawing/2014/main" id="{F50FDA4D-C368-490E-B2E1-D4405F028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6899" y="2440175"/>
            <a:ext cx="3796800" cy="284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322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1322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齊齊學唱歌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6C3BC1CC-04A2-412A-9696-945AB3D6C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347556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usic_1A_M1_Ch2_song1k_m">
            <a:hlinkClick r:id="" action="ppaction://media"/>
            <a:extLst>
              <a:ext uri="{FF2B5EF4-FFF2-40B4-BE49-F238E27FC236}">
                <a16:creationId xmlns:a16="http://schemas.microsoft.com/office/drawing/2014/main" id="{32807D05-D567-402D-8F69-563203919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3592" y="932796"/>
            <a:ext cx="7736416" cy="5831469"/>
          </a:xfrm>
          <a:prstGeom prst="rect">
            <a:avLst/>
          </a:prstGeom>
        </p:spPr>
      </p:pic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DD734D05-7DAA-4E60-BA7D-A385B9B1A105}"/>
              </a:ext>
            </a:extLst>
          </p:cNvPr>
          <p:cNvSpPr/>
          <p:nvPr/>
        </p:nvSpPr>
        <p:spPr bwMode="auto">
          <a:xfrm>
            <a:off x="5654750" y="653629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401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2" y="154064"/>
            <a:ext cx="34772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02" y="153962"/>
            <a:ext cx="323669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</a:t>
            </a:r>
            <a:r>
              <a:rPr lang="en-US" altLang="zh-TW" sz="2800" i="1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This Old Man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740768" y="1340316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730935" y="2263840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139E1AF-A24F-4B9E-8808-7F20F93650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11598" r="5375" b="17450"/>
          <a:stretch/>
        </p:blipFill>
        <p:spPr>
          <a:xfrm>
            <a:off x="3575720" y="836940"/>
            <a:ext cx="5824478" cy="5787948"/>
          </a:xfrm>
          <a:prstGeom prst="rect">
            <a:avLst/>
          </a:prstGeom>
        </p:spPr>
      </p:pic>
      <p:pic>
        <p:nvPicPr>
          <p:cNvPr id="10" name="1AP54songm">
            <a:hlinkClick r:id="" action="ppaction://media"/>
            <a:extLst>
              <a:ext uri="{FF2B5EF4-FFF2-40B4-BE49-F238E27FC236}">
                <a16:creationId xmlns:a16="http://schemas.microsoft.com/office/drawing/2014/main" id="{A5B330F2-2D99-4206-ADF4-0365111BD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2591" y="1408360"/>
            <a:ext cx="372859" cy="360000"/>
          </a:xfrm>
          <a:prstGeom prst="rect">
            <a:avLst/>
          </a:prstGeom>
        </p:spPr>
      </p:pic>
      <p:pic>
        <p:nvPicPr>
          <p:cNvPr id="11" name="1AP54songs">
            <a:hlinkClick r:id="" action="ppaction://media"/>
            <a:extLst>
              <a:ext uri="{FF2B5EF4-FFF2-40B4-BE49-F238E27FC236}">
                <a16:creationId xmlns:a16="http://schemas.microsoft.com/office/drawing/2014/main" id="{D030109E-4DBE-4E2E-BF29-5AF83B0F18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2484" y="2345450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788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001" y="152400"/>
            <a:ext cx="74565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你認識以下的敲擊樂器嗎？聽一聽它們所發出的聲音。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52664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5520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敲擊樂器的聲音特質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D7A97D2-2501-4F0C-B149-E4DBC5FF264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20105" r="53067" b="62433"/>
          <a:stretch/>
        </p:blipFill>
        <p:spPr>
          <a:xfrm>
            <a:off x="1108547" y="1190168"/>
            <a:ext cx="1872208" cy="1543451"/>
          </a:xfrm>
          <a:custGeom>
            <a:avLst/>
            <a:gdLst>
              <a:gd name="connsiteX0" fmla="*/ 0 w 1872208"/>
              <a:gd name="connsiteY0" fmla="*/ 0 h 1543451"/>
              <a:gd name="connsiteX1" fmla="*/ 661513 w 1872208"/>
              <a:gd name="connsiteY1" fmla="*/ 0 h 1543451"/>
              <a:gd name="connsiteX2" fmla="*/ 1229417 w 1872208"/>
              <a:gd name="connsiteY2" fmla="*/ 0 h 1543451"/>
              <a:gd name="connsiteX3" fmla="*/ 1872208 w 1872208"/>
              <a:gd name="connsiteY3" fmla="*/ 0 h 1543451"/>
              <a:gd name="connsiteX4" fmla="*/ 1872208 w 1872208"/>
              <a:gd name="connsiteY4" fmla="*/ 545353 h 1543451"/>
              <a:gd name="connsiteX5" fmla="*/ 1872208 w 1872208"/>
              <a:gd name="connsiteY5" fmla="*/ 1059836 h 1543451"/>
              <a:gd name="connsiteX6" fmla="*/ 1872208 w 1872208"/>
              <a:gd name="connsiteY6" fmla="*/ 1543451 h 1543451"/>
              <a:gd name="connsiteX7" fmla="*/ 1266861 w 1872208"/>
              <a:gd name="connsiteY7" fmla="*/ 1543451 h 1543451"/>
              <a:gd name="connsiteX8" fmla="*/ 661513 w 1872208"/>
              <a:gd name="connsiteY8" fmla="*/ 1543451 h 1543451"/>
              <a:gd name="connsiteX9" fmla="*/ 0 w 1872208"/>
              <a:gd name="connsiteY9" fmla="*/ 1543451 h 1543451"/>
              <a:gd name="connsiteX10" fmla="*/ 0 w 1872208"/>
              <a:gd name="connsiteY10" fmla="*/ 998098 h 1543451"/>
              <a:gd name="connsiteX11" fmla="*/ 0 w 1872208"/>
              <a:gd name="connsiteY11" fmla="*/ 499049 h 1543451"/>
              <a:gd name="connsiteX12" fmla="*/ 0 w 1872208"/>
              <a:gd name="connsiteY12" fmla="*/ 0 h 154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2208" h="1543451" fill="none" extrusionOk="0">
                <a:moveTo>
                  <a:pt x="0" y="0"/>
                </a:moveTo>
                <a:cubicBezTo>
                  <a:pt x="157063" y="23227"/>
                  <a:pt x="463598" y="32654"/>
                  <a:pt x="661513" y="0"/>
                </a:cubicBezTo>
                <a:cubicBezTo>
                  <a:pt x="859428" y="-32654"/>
                  <a:pt x="1075132" y="23126"/>
                  <a:pt x="1229417" y="0"/>
                </a:cubicBezTo>
                <a:cubicBezTo>
                  <a:pt x="1383702" y="-23126"/>
                  <a:pt x="1739931" y="16613"/>
                  <a:pt x="1872208" y="0"/>
                </a:cubicBezTo>
                <a:cubicBezTo>
                  <a:pt x="1870277" y="117379"/>
                  <a:pt x="1861579" y="349772"/>
                  <a:pt x="1872208" y="545353"/>
                </a:cubicBezTo>
                <a:cubicBezTo>
                  <a:pt x="1882837" y="740934"/>
                  <a:pt x="1897651" y="951894"/>
                  <a:pt x="1872208" y="1059836"/>
                </a:cubicBezTo>
                <a:cubicBezTo>
                  <a:pt x="1846765" y="1167778"/>
                  <a:pt x="1861581" y="1339021"/>
                  <a:pt x="1872208" y="1543451"/>
                </a:cubicBezTo>
                <a:cubicBezTo>
                  <a:pt x="1604179" y="1570255"/>
                  <a:pt x="1559312" y="1523029"/>
                  <a:pt x="1266861" y="1543451"/>
                </a:cubicBezTo>
                <a:cubicBezTo>
                  <a:pt x="974410" y="1563873"/>
                  <a:pt x="806460" y="1546495"/>
                  <a:pt x="661513" y="1543451"/>
                </a:cubicBezTo>
                <a:cubicBezTo>
                  <a:pt x="516566" y="1540407"/>
                  <a:pt x="243892" y="1558473"/>
                  <a:pt x="0" y="1543451"/>
                </a:cubicBezTo>
                <a:cubicBezTo>
                  <a:pt x="-4127" y="1368621"/>
                  <a:pt x="-26576" y="1181089"/>
                  <a:pt x="0" y="998098"/>
                </a:cubicBezTo>
                <a:cubicBezTo>
                  <a:pt x="26576" y="815107"/>
                  <a:pt x="9990" y="740664"/>
                  <a:pt x="0" y="499049"/>
                </a:cubicBezTo>
                <a:cubicBezTo>
                  <a:pt x="-9990" y="257434"/>
                  <a:pt x="10560" y="195636"/>
                  <a:pt x="0" y="0"/>
                </a:cubicBezTo>
                <a:close/>
              </a:path>
              <a:path w="1872208" h="1543451" stroke="0" extrusionOk="0">
                <a:moveTo>
                  <a:pt x="0" y="0"/>
                </a:moveTo>
                <a:cubicBezTo>
                  <a:pt x="158819" y="-6460"/>
                  <a:pt x="508627" y="16439"/>
                  <a:pt x="642791" y="0"/>
                </a:cubicBezTo>
                <a:cubicBezTo>
                  <a:pt x="776955" y="-16439"/>
                  <a:pt x="1077785" y="9389"/>
                  <a:pt x="1210695" y="0"/>
                </a:cubicBezTo>
                <a:cubicBezTo>
                  <a:pt x="1343605" y="-9389"/>
                  <a:pt x="1624113" y="-8389"/>
                  <a:pt x="1872208" y="0"/>
                </a:cubicBezTo>
                <a:cubicBezTo>
                  <a:pt x="1888338" y="131706"/>
                  <a:pt x="1880250" y="330774"/>
                  <a:pt x="1872208" y="468180"/>
                </a:cubicBezTo>
                <a:cubicBezTo>
                  <a:pt x="1864166" y="605586"/>
                  <a:pt x="1851683" y="777276"/>
                  <a:pt x="1872208" y="1013533"/>
                </a:cubicBezTo>
                <a:cubicBezTo>
                  <a:pt x="1892733" y="1249790"/>
                  <a:pt x="1853768" y="1389391"/>
                  <a:pt x="1872208" y="1543451"/>
                </a:cubicBezTo>
                <a:cubicBezTo>
                  <a:pt x="1586661" y="1552103"/>
                  <a:pt x="1550164" y="1526701"/>
                  <a:pt x="1285583" y="1543451"/>
                </a:cubicBezTo>
                <a:cubicBezTo>
                  <a:pt x="1021003" y="1560201"/>
                  <a:pt x="885788" y="1570849"/>
                  <a:pt x="661513" y="1543451"/>
                </a:cubicBezTo>
                <a:cubicBezTo>
                  <a:pt x="437238" y="1516054"/>
                  <a:pt x="256613" y="1519271"/>
                  <a:pt x="0" y="1543451"/>
                </a:cubicBezTo>
                <a:cubicBezTo>
                  <a:pt x="-319" y="1299789"/>
                  <a:pt x="-21088" y="1146954"/>
                  <a:pt x="0" y="1013533"/>
                </a:cubicBezTo>
                <a:cubicBezTo>
                  <a:pt x="21088" y="880112"/>
                  <a:pt x="11930" y="720405"/>
                  <a:pt x="0" y="529918"/>
                </a:cubicBezTo>
                <a:cubicBezTo>
                  <a:pt x="-11930" y="339432"/>
                  <a:pt x="-26208" y="148119"/>
                  <a:pt x="0" y="0"/>
                </a:cubicBezTo>
                <a:close/>
              </a:path>
            </a:pathLst>
          </a:custGeom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85532961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615B03D-0656-4334-8073-4D44895F06E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7" t="18872" r="11938" b="61550"/>
          <a:stretch/>
        </p:blipFill>
        <p:spPr>
          <a:xfrm>
            <a:off x="4117068" y="1225244"/>
            <a:ext cx="2483155" cy="1543451"/>
          </a:xfrm>
          <a:custGeom>
            <a:avLst/>
            <a:gdLst>
              <a:gd name="connsiteX0" fmla="*/ 0 w 2483155"/>
              <a:gd name="connsiteY0" fmla="*/ 0 h 1543451"/>
              <a:gd name="connsiteX1" fmla="*/ 496631 w 2483155"/>
              <a:gd name="connsiteY1" fmla="*/ 0 h 1543451"/>
              <a:gd name="connsiteX2" fmla="*/ 918767 w 2483155"/>
              <a:gd name="connsiteY2" fmla="*/ 0 h 1543451"/>
              <a:gd name="connsiteX3" fmla="*/ 1390567 w 2483155"/>
              <a:gd name="connsiteY3" fmla="*/ 0 h 1543451"/>
              <a:gd name="connsiteX4" fmla="*/ 1812703 w 2483155"/>
              <a:gd name="connsiteY4" fmla="*/ 0 h 1543451"/>
              <a:gd name="connsiteX5" fmla="*/ 2483155 w 2483155"/>
              <a:gd name="connsiteY5" fmla="*/ 0 h 1543451"/>
              <a:gd name="connsiteX6" fmla="*/ 2483155 w 2483155"/>
              <a:gd name="connsiteY6" fmla="*/ 514484 h 1543451"/>
              <a:gd name="connsiteX7" fmla="*/ 2483155 w 2483155"/>
              <a:gd name="connsiteY7" fmla="*/ 998098 h 1543451"/>
              <a:gd name="connsiteX8" fmla="*/ 2483155 w 2483155"/>
              <a:gd name="connsiteY8" fmla="*/ 1543451 h 1543451"/>
              <a:gd name="connsiteX9" fmla="*/ 1986524 w 2483155"/>
              <a:gd name="connsiteY9" fmla="*/ 1543451 h 1543451"/>
              <a:gd name="connsiteX10" fmla="*/ 1440230 w 2483155"/>
              <a:gd name="connsiteY10" fmla="*/ 1543451 h 1543451"/>
              <a:gd name="connsiteX11" fmla="*/ 1018094 w 2483155"/>
              <a:gd name="connsiteY11" fmla="*/ 1543451 h 1543451"/>
              <a:gd name="connsiteX12" fmla="*/ 546294 w 2483155"/>
              <a:gd name="connsiteY12" fmla="*/ 1543451 h 1543451"/>
              <a:gd name="connsiteX13" fmla="*/ 0 w 2483155"/>
              <a:gd name="connsiteY13" fmla="*/ 1543451 h 1543451"/>
              <a:gd name="connsiteX14" fmla="*/ 0 w 2483155"/>
              <a:gd name="connsiteY14" fmla="*/ 998098 h 1543451"/>
              <a:gd name="connsiteX15" fmla="*/ 0 w 2483155"/>
              <a:gd name="connsiteY15" fmla="*/ 499049 h 1543451"/>
              <a:gd name="connsiteX16" fmla="*/ 0 w 2483155"/>
              <a:gd name="connsiteY16" fmla="*/ 0 h 154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83155" h="1543451" fill="none" extrusionOk="0">
                <a:moveTo>
                  <a:pt x="0" y="0"/>
                </a:moveTo>
                <a:cubicBezTo>
                  <a:pt x="219638" y="-22027"/>
                  <a:pt x="270506" y="8426"/>
                  <a:pt x="496631" y="0"/>
                </a:cubicBezTo>
                <a:cubicBezTo>
                  <a:pt x="722756" y="-8426"/>
                  <a:pt x="728869" y="31719"/>
                  <a:pt x="918767" y="0"/>
                </a:cubicBezTo>
                <a:cubicBezTo>
                  <a:pt x="1108665" y="-31719"/>
                  <a:pt x="1246935" y="47997"/>
                  <a:pt x="1390567" y="0"/>
                </a:cubicBezTo>
                <a:cubicBezTo>
                  <a:pt x="1534199" y="-47997"/>
                  <a:pt x="1701068" y="14679"/>
                  <a:pt x="1812703" y="0"/>
                </a:cubicBezTo>
                <a:cubicBezTo>
                  <a:pt x="1924338" y="-14679"/>
                  <a:pt x="2283978" y="50148"/>
                  <a:pt x="2483155" y="0"/>
                </a:cubicBezTo>
                <a:cubicBezTo>
                  <a:pt x="2520928" y="145423"/>
                  <a:pt x="2446370" y="311085"/>
                  <a:pt x="2483155" y="514484"/>
                </a:cubicBezTo>
                <a:cubicBezTo>
                  <a:pt x="2519940" y="717883"/>
                  <a:pt x="2476720" y="839538"/>
                  <a:pt x="2483155" y="998098"/>
                </a:cubicBezTo>
                <a:cubicBezTo>
                  <a:pt x="2489590" y="1156658"/>
                  <a:pt x="2465415" y="1337353"/>
                  <a:pt x="2483155" y="1543451"/>
                </a:cubicBezTo>
                <a:cubicBezTo>
                  <a:pt x="2251855" y="1581455"/>
                  <a:pt x="2159182" y="1527957"/>
                  <a:pt x="1986524" y="1543451"/>
                </a:cubicBezTo>
                <a:cubicBezTo>
                  <a:pt x="1813866" y="1558945"/>
                  <a:pt x="1562084" y="1525524"/>
                  <a:pt x="1440230" y="1543451"/>
                </a:cubicBezTo>
                <a:cubicBezTo>
                  <a:pt x="1318376" y="1561378"/>
                  <a:pt x="1188760" y="1498475"/>
                  <a:pt x="1018094" y="1543451"/>
                </a:cubicBezTo>
                <a:cubicBezTo>
                  <a:pt x="847428" y="1588427"/>
                  <a:pt x="723065" y="1529441"/>
                  <a:pt x="546294" y="1543451"/>
                </a:cubicBezTo>
                <a:cubicBezTo>
                  <a:pt x="369523" y="1557461"/>
                  <a:pt x="150858" y="1478662"/>
                  <a:pt x="0" y="1543451"/>
                </a:cubicBezTo>
                <a:cubicBezTo>
                  <a:pt x="-52235" y="1398555"/>
                  <a:pt x="12028" y="1162453"/>
                  <a:pt x="0" y="998098"/>
                </a:cubicBezTo>
                <a:cubicBezTo>
                  <a:pt x="-12028" y="833743"/>
                  <a:pt x="19212" y="679576"/>
                  <a:pt x="0" y="499049"/>
                </a:cubicBezTo>
                <a:cubicBezTo>
                  <a:pt x="-19212" y="318522"/>
                  <a:pt x="3203" y="209532"/>
                  <a:pt x="0" y="0"/>
                </a:cubicBezTo>
                <a:close/>
              </a:path>
              <a:path w="2483155" h="1543451" stroke="0" extrusionOk="0">
                <a:moveTo>
                  <a:pt x="0" y="0"/>
                </a:moveTo>
                <a:cubicBezTo>
                  <a:pt x="205523" y="-58353"/>
                  <a:pt x="369678" y="8884"/>
                  <a:pt x="496631" y="0"/>
                </a:cubicBezTo>
                <a:cubicBezTo>
                  <a:pt x="623584" y="-8884"/>
                  <a:pt x="839991" y="36742"/>
                  <a:pt x="943599" y="0"/>
                </a:cubicBezTo>
                <a:cubicBezTo>
                  <a:pt x="1047207" y="-36742"/>
                  <a:pt x="1210815" y="36452"/>
                  <a:pt x="1440230" y="0"/>
                </a:cubicBezTo>
                <a:cubicBezTo>
                  <a:pt x="1669645" y="-36452"/>
                  <a:pt x="1677047" y="35063"/>
                  <a:pt x="1887198" y="0"/>
                </a:cubicBezTo>
                <a:cubicBezTo>
                  <a:pt x="2097349" y="-35063"/>
                  <a:pt x="2264779" y="32063"/>
                  <a:pt x="2483155" y="0"/>
                </a:cubicBezTo>
                <a:cubicBezTo>
                  <a:pt x="2533861" y="143229"/>
                  <a:pt x="2422810" y="375866"/>
                  <a:pt x="2483155" y="529918"/>
                </a:cubicBezTo>
                <a:cubicBezTo>
                  <a:pt x="2543500" y="683970"/>
                  <a:pt x="2430751" y="940537"/>
                  <a:pt x="2483155" y="1044402"/>
                </a:cubicBezTo>
                <a:cubicBezTo>
                  <a:pt x="2535559" y="1148267"/>
                  <a:pt x="2457756" y="1380535"/>
                  <a:pt x="2483155" y="1543451"/>
                </a:cubicBezTo>
                <a:cubicBezTo>
                  <a:pt x="2336338" y="1566420"/>
                  <a:pt x="2059336" y="1502225"/>
                  <a:pt x="1936861" y="1543451"/>
                </a:cubicBezTo>
                <a:cubicBezTo>
                  <a:pt x="1814386" y="1584677"/>
                  <a:pt x="1530998" y="1524310"/>
                  <a:pt x="1390567" y="1543451"/>
                </a:cubicBezTo>
                <a:cubicBezTo>
                  <a:pt x="1250136" y="1562592"/>
                  <a:pt x="1084021" y="1536465"/>
                  <a:pt x="869104" y="1543451"/>
                </a:cubicBezTo>
                <a:cubicBezTo>
                  <a:pt x="654187" y="1550437"/>
                  <a:pt x="386315" y="1442561"/>
                  <a:pt x="0" y="1543451"/>
                </a:cubicBezTo>
                <a:cubicBezTo>
                  <a:pt x="-43325" y="1434614"/>
                  <a:pt x="22792" y="1292378"/>
                  <a:pt x="0" y="1059836"/>
                </a:cubicBezTo>
                <a:cubicBezTo>
                  <a:pt x="-22792" y="827295"/>
                  <a:pt x="55419" y="697703"/>
                  <a:pt x="0" y="560787"/>
                </a:cubicBezTo>
                <a:cubicBezTo>
                  <a:pt x="-55419" y="423871"/>
                  <a:pt x="48023" y="226560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38585068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C0719AF-3BE0-4B24-8524-BAF2D2DB819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39890" r="44750" b="43443"/>
          <a:stretch/>
        </p:blipFill>
        <p:spPr>
          <a:xfrm>
            <a:off x="7736536" y="1175583"/>
            <a:ext cx="2230360" cy="1539262"/>
          </a:xfrm>
          <a:custGeom>
            <a:avLst/>
            <a:gdLst>
              <a:gd name="connsiteX0" fmla="*/ 0 w 2230360"/>
              <a:gd name="connsiteY0" fmla="*/ 0 h 1539262"/>
              <a:gd name="connsiteX1" fmla="*/ 557590 w 2230360"/>
              <a:gd name="connsiteY1" fmla="*/ 0 h 1539262"/>
              <a:gd name="connsiteX2" fmla="*/ 1070573 w 2230360"/>
              <a:gd name="connsiteY2" fmla="*/ 0 h 1539262"/>
              <a:gd name="connsiteX3" fmla="*/ 1672770 w 2230360"/>
              <a:gd name="connsiteY3" fmla="*/ 0 h 1539262"/>
              <a:gd name="connsiteX4" fmla="*/ 2230360 w 2230360"/>
              <a:gd name="connsiteY4" fmla="*/ 0 h 1539262"/>
              <a:gd name="connsiteX5" fmla="*/ 2230360 w 2230360"/>
              <a:gd name="connsiteY5" fmla="*/ 528480 h 1539262"/>
              <a:gd name="connsiteX6" fmla="*/ 2230360 w 2230360"/>
              <a:gd name="connsiteY6" fmla="*/ 1056960 h 1539262"/>
              <a:gd name="connsiteX7" fmla="*/ 2230360 w 2230360"/>
              <a:gd name="connsiteY7" fmla="*/ 1539262 h 1539262"/>
              <a:gd name="connsiteX8" fmla="*/ 1695074 w 2230360"/>
              <a:gd name="connsiteY8" fmla="*/ 1539262 h 1539262"/>
              <a:gd name="connsiteX9" fmla="*/ 1159787 w 2230360"/>
              <a:gd name="connsiteY9" fmla="*/ 1539262 h 1539262"/>
              <a:gd name="connsiteX10" fmla="*/ 602197 w 2230360"/>
              <a:gd name="connsiteY10" fmla="*/ 1539262 h 1539262"/>
              <a:gd name="connsiteX11" fmla="*/ 0 w 2230360"/>
              <a:gd name="connsiteY11" fmla="*/ 1539262 h 1539262"/>
              <a:gd name="connsiteX12" fmla="*/ 0 w 2230360"/>
              <a:gd name="connsiteY12" fmla="*/ 1072353 h 1539262"/>
              <a:gd name="connsiteX13" fmla="*/ 0 w 2230360"/>
              <a:gd name="connsiteY13" fmla="*/ 559265 h 1539262"/>
              <a:gd name="connsiteX14" fmla="*/ 0 w 2230360"/>
              <a:gd name="connsiteY14" fmla="*/ 0 h 153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0360" h="1539262" fill="none" extrusionOk="0">
                <a:moveTo>
                  <a:pt x="0" y="0"/>
                </a:moveTo>
                <a:cubicBezTo>
                  <a:pt x="135227" y="-26199"/>
                  <a:pt x="298611" y="54001"/>
                  <a:pt x="557590" y="0"/>
                </a:cubicBezTo>
                <a:cubicBezTo>
                  <a:pt x="816569" y="-54001"/>
                  <a:pt x="882775" y="18230"/>
                  <a:pt x="1070573" y="0"/>
                </a:cubicBezTo>
                <a:cubicBezTo>
                  <a:pt x="1258371" y="-18230"/>
                  <a:pt x="1431317" y="40657"/>
                  <a:pt x="1672770" y="0"/>
                </a:cubicBezTo>
                <a:cubicBezTo>
                  <a:pt x="1914223" y="-40657"/>
                  <a:pt x="1968334" y="12507"/>
                  <a:pt x="2230360" y="0"/>
                </a:cubicBezTo>
                <a:cubicBezTo>
                  <a:pt x="2286490" y="126488"/>
                  <a:pt x="2207964" y="283150"/>
                  <a:pt x="2230360" y="528480"/>
                </a:cubicBezTo>
                <a:cubicBezTo>
                  <a:pt x="2252756" y="773810"/>
                  <a:pt x="2211745" y="864044"/>
                  <a:pt x="2230360" y="1056960"/>
                </a:cubicBezTo>
                <a:cubicBezTo>
                  <a:pt x="2248975" y="1249876"/>
                  <a:pt x="2191220" y="1320836"/>
                  <a:pt x="2230360" y="1539262"/>
                </a:cubicBezTo>
                <a:cubicBezTo>
                  <a:pt x="1992835" y="1567954"/>
                  <a:pt x="1821267" y="1477448"/>
                  <a:pt x="1695074" y="1539262"/>
                </a:cubicBezTo>
                <a:cubicBezTo>
                  <a:pt x="1568881" y="1601076"/>
                  <a:pt x="1290318" y="1528421"/>
                  <a:pt x="1159787" y="1539262"/>
                </a:cubicBezTo>
                <a:cubicBezTo>
                  <a:pt x="1029256" y="1550103"/>
                  <a:pt x="860988" y="1508412"/>
                  <a:pt x="602197" y="1539262"/>
                </a:cubicBezTo>
                <a:cubicBezTo>
                  <a:pt x="343406" y="1570112"/>
                  <a:pt x="184770" y="1506037"/>
                  <a:pt x="0" y="1539262"/>
                </a:cubicBezTo>
                <a:cubicBezTo>
                  <a:pt x="-7196" y="1314630"/>
                  <a:pt x="15877" y="1233390"/>
                  <a:pt x="0" y="1072353"/>
                </a:cubicBezTo>
                <a:cubicBezTo>
                  <a:pt x="-15877" y="911316"/>
                  <a:pt x="19525" y="764649"/>
                  <a:pt x="0" y="559265"/>
                </a:cubicBezTo>
                <a:cubicBezTo>
                  <a:pt x="-19525" y="353881"/>
                  <a:pt x="60201" y="267386"/>
                  <a:pt x="0" y="0"/>
                </a:cubicBezTo>
                <a:close/>
              </a:path>
              <a:path w="2230360" h="1539262" stroke="0" extrusionOk="0">
                <a:moveTo>
                  <a:pt x="0" y="0"/>
                </a:moveTo>
                <a:cubicBezTo>
                  <a:pt x="238636" y="-7648"/>
                  <a:pt x="321266" y="36177"/>
                  <a:pt x="535286" y="0"/>
                </a:cubicBezTo>
                <a:cubicBezTo>
                  <a:pt x="749306" y="-36177"/>
                  <a:pt x="952720" y="43629"/>
                  <a:pt x="1137484" y="0"/>
                </a:cubicBezTo>
                <a:cubicBezTo>
                  <a:pt x="1322248" y="-43629"/>
                  <a:pt x="1596872" y="33506"/>
                  <a:pt x="1739681" y="0"/>
                </a:cubicBezTo>
                <a:cubicBezTo>
                  <a:pt x="1882490" y="-33506"/>
                  <a:pt x="2090107" y="6104"/>
                  <a:pt x="2230360" y="0"/>
                </a:cubicBezTo>
                <a:cubicBezTo>
                  <a:pt x="2266699" y="142236"/>
                  <a:pt x="2170643" y="366091"/>
                  <a:pt x="2230360" y="528480"/>
                </a:cubicBezTo>
                <a:cubicBezTo>
                  <a:pt x="2290077" y="690869"/>
                  <a:pt x="2208549" y="863038"/>
                  <a:pt x="2230360" y="995389"/>
                </a:cubicBezTo>
                <a:cubicBezTo>
                  <a:pt x="2252171" y="1127740"/>
                  <a:pt x="2213093" y="1306863"/>
                  <a:pt x="2230360" y="1539262"/>
                </a:cubicBezTo>
                <a:cubicBezTo>
                  <a:pt x="2090021" y="1586512"/>
                  <a:pt x="1927646" y="1526193"/>
                  <a:pt x="1672770" y="1539262"/>
                </a:cubicBezTo>
                <a:cubicBezTo>
                  <a:pt x="1417894" y="1552331"/>
                  <a:pt x="1214876" y="1523217"/>
                  <a:pt x="1070573" y="1539262"/>
                </a:cubicBezTo>
                <a:cubicBezTo>
                  <a:pt x="926270" y="1555307"/>
                  <a:pt x="671446" y="1535425"/>
                  <a:pt x="490679" y="1539262"/>
                </a:cubicBezTo>
                <a:cubicBezTo>
                  <a:pt x="309912" y="1543099"/>
                  <a:pt x="229205" y="1537320"/>
                  <a:pt x="0" y="1539262"/>
                </a:cubicBezTo>
                <a:cubicBezTo>
                  <a:pt x="-57374" y="1390614"/>
                  <a:pt x="36172" y="1241916"/>
                  <a:pt x="0" y="995389"/>
                </a:cubicBezTo>
                <a:cubicBezTo>
                  <a:pt x="-36172" y="748862"/>
                  <a:pt x="32995" y="702762"/>
                  <a:pt x="0" y="451517"/>
                </a:cubicBezTo>
                <a:cubicBezTo>
                  <a:pt x="-32995" y="200272"/>
                  <a:pt x="35101" y="142624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42040102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C7EB5F0-2D1B-4671-9264-A9BD20BBF5B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3" t="39051" r="5375" b="42650"/>
          <a:stretch/>
        </p:blipFill>
        <p:spPr>
          <a:xfrm>
            <a:off x="1217059" y="3059369"/>
            <a:ext cx="2561373" cy="1539261"/>
          </a:xfrm>
          <a:custGeom>
            <a:avLst/>
            <a:gdLst>
              <a:gd name="connsiteX0" fmla="*/ 0 w 2561373"/>
              <a:gd name="connsiteY0" fmla="*/ 0 h 1539261"/>
              <a:gd name="connsiteX1" fmla="*/ 435433 w 2561373"/>
              <a:gd name="connsiteY1" fmla="*/ 0 h 1539261"/>
              <a:gd name="connsiteX2" fmla="*/ 896481 w 2561373"/>
              <a:gd name="connsiteY2" fmla="*/ 0 h 1539261"/>
              <a:gd name="connsiteX3" fmla="*/ 1383141 w 2561373"/>
              <a:gd name="connsiteY3" fmla="*/ 0 h 1539261"/>
              <a:gd name="connsiteX4" fmla="*/ 1818575 w 2561373"/>
              <a:gd name="connsiteY4" fmla="*/ 0 h 1539261"/>
              <a:gd name="connsiteX5" fmla="*/ 2561373 w 2561373"/>
              <a:gd name="connsiteY5" fmla="*/ 0 h 1539261"/>
              <a:gd name="connsiteX6" fmla="*/ 2561373 w 2561373"/>
              <a:gd name="connsiteY6" fmla="*/ 497694 h 1539261"/>
              <a:gd name="connsiteX7" fmla="*/ 2561373 w 2561373"/>
              <a:gd name="connsiteY7" fmla="*/ 995389 h 1539261"/>
              <a:gd name="connsiteX8" fmla="*/ 2561373 w 2561373"/>
              <a:gd name="connsiteY8" fmla="*/ 1539261 h 1539261"/>
              <a:gd name="connsiteX9" fmla="*/ 2074712 w 2561373"/>
              <a:gd name="connsiteY9" fmla="*/ 1539261 h 1539261"/>
              <a:gd name="connsiteX10" fmla="*/ 1588051 w 2561373"/>
              <a:gd name="connsiteY10" fmla="*/ 1539261 h 1539261"/>
              <a:gd name="connsiteX11" fmla="*/ 1152618 w 2561373"/>
              <a:gd name="connsiteY11" fmla="*/ 1539261 h 1539261"/>
              <a:gd name="connsiteX12" fmla="*/ 691571 w 2561373"/>
              <a:gd name="connsiteY12" fmla="*/ 1539261 h 1539261"/>
              <a:gd name="connsiteX13" fmla="*/ 0 w 2561373"/>
              <a:gd name="connsiteY13" fmla="*/ 1539261 h 1539261"/>
              <a:gd name="connsiteX14" fmla="*/ 0 w 2561373"/>
              <a:gd name="connsiteY14" fmla="*/ 1072352 h 1539261"/>
              <a:gd name="connsiteX15" fmla="*/ 0 w 2561373"/>
              <a:gd name="connsiteY15" fmla="*/ 528480 h 1539261"/>
              <a:gd name="connsiteX16" fmla="*/ 0 w 2561373"/>
              <a:gd name="connsiteY16" fmla="*/ 0 h 153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1373" h="1539261" fill="none" extrusionOk="0">
                <a:moveTo>
                  <a:pt x="0" y="0"/>
                </a:moveTo>
                <a:cubicBezTo>
                  <a:pt x="118367" y="-23112"/>
                  <a:pt x="313844" y="31757"/>
                  <a:pt x="435433" y="0"/>
                </a:cubicBezTo>
                <a:cubicBezTo>
                  <a:pt x="557022" y="-31757"/>
                  <a:pt x="753444" y="14983"/>
                  <a:pt x="896481" y="0"/>
                </a:cubicBezTo>
                <a:cubicBezTo>
                  <a:pt x="1039518" y="-14983"/>
                  <a:pt x="1208743" y="19976"/>
                  <a:pt x="1383141" y="0"/>
                </a:cubicBezTo>
                <a:cubicBezTo>
                  <a:pt x="1557539" y="-19976"/>
                  <a:pt x="1711546" y="42034"/>
                  <a:pt x="1818575" y="0"/>
                </a:cubicBezTo>
                <a:cubicBezTo>
                  <a:pt x="1925604" y="-42034"/>
                  <a:pt x="2312503" y="88748"/>
                  <a:pt x="2561373" y="0"/>
                </a:cubicBezTo>
                <a:cubicBezTo>
                  <a:pt x="2567550" y="122842"/>
                  <a:pt x="2526717" y="290489"/>
                  <a:pt x="2561373" y="497694"/>
                </a:cubicBezTo>
                <a:cubicBezTo>
                  <a:pt x="2596029" y="704899"/>
                  <a:pt x="2545277" y="804647"/>
                  <a:pt x="2561373" y="995389"/>
                </a:cubicBezTo>
                <a:cubicBezTo>
                  <a:pt x="2577469" y="1186131"/>
                  <a:pt x="2527849" y="1291281"/>
                  <a:pt x="2561373" y="1539261"/>
                </a:cubicBezTo>
                <a:cubicBezTo>
                  <a:pt x="2413640" y="1547052"/>
                  <a:pt x="2209540" y="1502632"/>
                  <a:pt x="2074712" y="1539261"/>
                </a:cubicBezTo>
                <a:cubicBezTo>
                  <a:pt x="1939884" y="1575890"/>
                  <a:pt x="1744981" y="1513522"/>
                  <a:pt x="1588051" y="1539261"/>
                </a:cubicBezTo>
                <a:cubicBezTo>
                  <a:pt x="1431121" y="1565000"/>
                  <a:pt x="1356936" y="1531361"/>
                  <a:pt x="1152618" y="1539261"/>
                </a:cubicBezTo>
                <a:cubicBezTo>
                  <a:pt x="948300" y="1547161"/>
                  <a:pt x="892494" y="1526519"/>
                  <a:pt x="691571" y="1539261"/>
                </a:cubicBezTo>
                <a:cubicBezTo>
                  <a:pt x="490648" y="1552003"/>
                  <a:pt x="234869" y="1464384"/>
                  <a:pt x="0" y="1539261"/>
                </a:cubicBezTo>
                <a:cubicBezTo>
                  <a:pt x="-30664" y="1431558"/>
                  <a:pt x="3277" y="1213455"/>
                  <a:pt x="0" y="1072352"/>
                </a:cubicBezTo>
                <a:cubicBezTo>
                  <a:pt x="-3277" y="931249"/>
                  <a:pt x="51437" y="673679"/>
                  <a:pt x="0" y="528480"/>
                </a:cubicBezTo>
                <a:cubicBezTo>
                  <a:pt x="-51437" y="383281"/>
                  <a:pt x="192" y="117893"/>
                  <a:pt x="0" y="0"/>
                </a:cubicBezTo>
                <a:close/>
              </a:path>
              <a:path w="2561373" h="1539261" stroke="0" extrusionOk="0">
                <a:moveTo>
                  <a:pt x="0" y="0"/>
                </a:moveTo>
                <a:cubicBezTo>
                  <a:pt x="219252" y="-21657"/>
                  <a:pt x="318387" y="41941"/>
                  <a:pt x="486661" y="0"/>
                </a:cubicBezTo>
                <a:cubicBezTo>
                  <a:pt x="654935" y="-41941"/>
                  <a:pt x="842497" y="34902"/>
                  <a:pt x="947708" y="0"/>
                </a:cubicBezTo>
                <a:cubicBezTo>
                  <a:pt x="1052919" y="-34902"/>
                  <a:pt x="1322126" y="55660"/>
                  <a:pt x="1434369" y="0"/>
                </a:cubicBezTo>
                <a:cubicBezTo>
                  <a:pt x="1546612" y="-55660"/>
                  <a:pt x="1851793" y="63653"/>
                  <a:pt x="1972257" y="0"/>
                </a:cubicBezTo>
                <a:cubicBezTo>
                  <a:pt x="2092721" y="-63653"/>
                  <a:pt x="2288871" y="2104"/>
                  <a:pt x="2561373" y="0"/>
                </a:cubicBezTo>
                <a:cubicBezTo>
                  <a:pt x="2572443" y="159013"/>
                  <a:pt x="2529590" y="253231"/>
                  <a:pt x="2561373" y="466909"/>
                </a:cubicBezTo>
                <a:cubicBezTo>
                  <a:pt x="2593156" y="680587"/>
                  <a:pt x="2513937" y="879069"/>
                  <a:pt x="2561373" y="995389"/>
                </a:cubicBezTo>
                <a:cubicBezTo>
                  <a:pt x="2608809" y="1111709"/>
                  <a:pt x="2509689" y="1395314"/>
                  <a:pt x="2561373" y="1539261"/>
                </a:cubicBezTo>
                <a:cubicBezTo>
                  <a:pt x="2440674" y="1561988"/>
                  <a:pt x="2290670" y="1535248"/>
                  <a:pt x="2125940" y="1539261"/>
                </a:cubicBezTo>
                <a:cubicBezTo>
                  <a:pt x="1961210" y="1543274"/>
                  <a:pt x="1818362" y="1532835"/>
                  <a:pt x="1639279" y="1539261"/>
                </a:cubicBezTo>
                <a:cubicBezTo>
                  <a:pt x="1460196" y="1545687"/>
                  <a:pt x="1302121" y="1493688"/>
                  <a:pt x="1101390" y="1539261"/>
                </a:cubicBezTo>
                <a:cubicBezTo>
                  <a:pt x="900659" y="1584834"/>
                  <a:pt x="811156" y="1497576"/>
                  <a:pt x="640343" y="1539261"/>
                </a:cubicBezTo>
                <a:cubicBezTo>
                  <a:pt x="469530" y="1580946"/>
                  <a:pt x="287436" y="1530175"/>
                  <a:pt x="0" y="1539261"/>
                </a:cubicBezTo>
                <a:cubicBezTo>
                  <a:pt x="-58242" y="1369508"/>
                  <a:pt x="33829" y="1157061"/>
                  <a:pt x="0" y="1041567"/>
                </a:cubicBezTo>
                <a:cubicBezTo>
                  <a:pt x="-33829" y="926073"/>
                  <a:pt x="50816" y="739263"/>
                  <a:pt x="0" y="513087"/>
                </a:cubicBezTo>
                <a:cubicBezTo>
                  <a:pt x="-50816" y="286911"/>
                  <a:pt x="58019" y="240897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36913957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8EAB8B7-136F-4F6D-99B3-A019008C82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55250" r="51313" b="25850"/>
          <a:stretch/>
        </p:blipFill>
        <p:spPr>
          <a:xfrm>
            <a:off x="4943198" y="2987935"/>
            <a:ext cx="2484276" cy="1656184"/>
          </a:xfrm>
          <a:custGeom>
            <a:avLst/>
            <a:gdLst>
              <a:gd name="connsiteX0" fmla="*/ 0 w 2484276"/>
              <a:gd name="connsiteY0" fmla="*/ 0 h 1656184"/>
              <a:gd name="connsiteX1" fmla="*/ 447170 w 2484276"/>
              <a:gd name="connsiteY1" fmla="*/ 0 h 1656184"/>
              <a:gd name="connsiteX2" fmla="*/ 894339 w 2484276"/>
              <a:gd name="connsiteY2" fmla="*/ 0 h 1656184"/>
              <a:gd name="connsiteX3" fmla="*/ 1316666 w 2484276"/>
              <a:gd name="connsiteY3" fmla="*/ 0 h 1656184"/>
              <a:gd name="connsiteX4" fmla="*/ 1763836 w 2484276"/>
              <a:gd name="connsiteY4" fmla="*/ 0 h 1656184"/>
              <a:gd name="connsiteX5" fmla="*/ 2484276 w 2484276"/>
              <a:gd name="connsiteY5" fmla="*/ 0 h 1656184"/>
              <a:gd name="connsiteX6" fmla="*/ 2484276 w 2484276"/>
              <a:gd name="connsiteY6" fmla="*/ 518938 h 1656184"/>
              <a:gd name="connsiteX7" fmla="*/ 2484276 w 2484276"/>
              <a:gd name="connsiteY7" fmla="*/ 1054437 h 1656184"/>
              <a:gd name="connsiteX8" fmla="*/ 2484276 w 2484276"/>
              <a:gd name="connsiteY8" fmla="*/ 1656184 h 1656184"/>
              <a:gd name="connsiteX9" fmla="*/ 2037106 w 2484276"/>
              <a:gd name="connsiteY9" fmla="*/ 1656184 h 1656184"/>
              <a:gd name="connsiteX10" fmla="*/ 1589937 w 2484276"/>
              <a:gd name="connsiteY10" fmla="*/ 1656184 h 1656184"/>
              <a:gd name="connsiteX11" fmla="*/ 1167610 w 2484276"/>
              <a:gd name="connsiteY11" fmla="*/ 1656184 h 1656184"/>
              <a:gd name="connsiteX12" fmla="*/ 621069 w 2484276"/>
              <a:gd name="connsiteY12" fmla="*/ 1656184 h 1656184"/>
              <a:gd name="connsiteX13" fmla="*/ 0 w 2484276"/>
              <a:gd name="connsiteY13" fmla="*/ 1656184 h 1656184"/>
              <a:gd name="connsiteX14" fmla="*/ 0 w 2484276"/>
              <a:gd name="connsiteY14" fmla="*/ 1153808 h 1656184"/>
              <a:gd name="connsiteX15" fmla="*/ 0 w 2484276"/>
              <a:gd name="connsiteY15" fmla="*/ 634871 h 1656184"/>
              <a:gd name="connsiteX16" fmla="*/ 0 w 2484276"/>
              <a:gd name="connsiteY16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84276" h="1656184" fill="none" extrusionOk="0">
                <a:moveTo>
                  <a:pt x="0" y="0"/>
                </a:moveTo>
                <a:cubicBezTo>
                  <a:pt x="221816" y="-20340"/>
                  <a:pt x="357601" y="3301"/>
                  <a:pt x="447170" y="0"/>
                </a:cubicBezTo>
                <a:cubicBezTo>
                  <a:pt x="536739" y="-3301"/>
                  <a:pt x="725608" y="14516"/>
                  <a:pt x="894339" y="0"/>
                </a:cubicBezTo>
                <a:cubicBezTo>
                  <a:pt x="1063070" y="-14516"/>
                  <a:pt x="1122790" y="25944"/>
                  <a:pt x="1316666" y="0"/>
                </a:cubicBezTo>
                <a:cubicBezTo>
                  <a:pt x="1510542" y="-25944"/>
                  <a:pt x="1616902" y="24539"/>
                  <a:pt x="1763836" y="0"/>
                </a:cubicBezTo>
                <a:cubicBezTo>
                  <a:pt x="1910770" y="-24539"/>
                  <a:pt x="2132985" y="63187"/>
                  <a:pt x="2484276" y="0"/>
                </a:cubicBezTo>
                <a:cubicBezTo>
                  <a:pt x="2539628" y="154775"/>
                  <a:pt x="2455346" y="328024"/>
                  <a:pt x="2484276" y="518938"/>
                </a:cubicBezTo>
                <a:cubicBezTo>
                  <a:pt x="2513206" y="709852"/>
                  <a:pt x="2420727" y="914236"/>
                  <a:pt x="2484276" y="1054437"/>
                </a:cubicBezTo>
                <a:cubicBezTo>
                  <a:pt x="2547825" y="1194638"/>
                  <a:pt x="2481273" y="1528249"/>
                  <a:pt x="2484276" y="1656184"/>
                </a:cubicBezTo>
                <a:cubicBezTo>
                  <a:pt x="2383628" y="1664171"/>
                  <a:pt x="2230784" y="1637728"/>
                  <a:pt x="2037106" y="1656184"/>
                </a:cubicBezTo>
                <a:cubicBezTo>
                  <a:pt x="1843428" y="1674640"/>
                  <a:pt x="1810360" y="1608372"/>
                  <a:pt x="1589937" y="1656184"/>
                </a:cubicBezTo>
                <a:cubicBezTo>
                  <a:pt x="1369514" y="1703996"/>
                  <a:pt x="1373997" y="1608048"/>
                  <a:pt x="1167610" y="1656184"/>
                </a:cubicBezTo>
                <a:cubicBezTo>
                  <a:pt x="961223" y="1704320"/>
                  <a:pt x="858522" y="1598496"/>
                  <a:pt x="621069" y="1656184"/>
                </a:cubicBezTo>
                <a:cubicBezTo>
                  <a:pt x="383616" y="1713872"/>
                  <a:pt x="200177" y="1596211"/>
                  <a:pt x="0" y="1656184"/>
                </a:cubicBezTo>
                <a:cubicBezTo>
                  <a:pt x="-25327" y="1497337"/>
                  <a:pt x="54834" y="1362202"/>
                  <a:pt x="0" y="1153808"/>
                </a:cubicBezTo>
                <a:cubicBezTo>
                  <a:pt x="-54834" y="945414"/>
                  <a:pt x="318" y="801284"/>
                  <a:pt x="0" y="634871"/>
                </a:cubicBezTo>
                <a:cubicBezTo>
                  <a:pt x="-318" y="468458"/>
                  <a:pt x="30662" y="197684"/>
                  <a:pt x="0" y="0"/>
                </a:cubicBezTo>
                <a:close/>
              </a:path>
              <a:path w="2484276" h="1656184" stroke="0" extrusionOk="0">
                <a:moveTo>
                  <a:pt x="0" y="0"/>
                </a:moveTo>
                <a:cubicBezTo>
                  <a:pt x="129656" y="-31576"/>
                  <a:pt x="344912" y="52472"/>
                  <a:pt x="521698" y="0"/>
                </a:cubicBezTo>
                <a:cubicBezTo>
                  <a:pt x="698484" y="-52472"/>
                  <a:pt x="957271" y="57847"/>
                  <a:pt x="1068239" y="0"/>
                </a:cubicBezTo>
                <a:cubicBezTo>
                  <a:pt x="1179207" y="-57847"/>
                  <a:pt x="1311301" y="20922"/>
                  <a:pt x="1490566" y="0"/>
                </a:cubicBezTo>
                <a:cubicBezTo>
                  <a:pt x="1669831" y="-20922"/>
                  <a:pt x="1853994" y="33777"/>
                  <a:pt x="2012264" y="0"/>
                </a:cubicBezTo>
                <a:cubicBezTo>
                  <a:pt x="2170534" y="-33777"/>
                  <a:pt x="2374397" y="21972"/>
                  <a:pt x="2484276" y="0"/>
                </a:cubicBezTo>
                <a:cubicBezTo>
                  <a:pt x="2513094" y="252391"/>
                  <a:pt x="2453604" y="393893"/>
                  <a:pt x="2484276" y="568623"/>
                </a:cubicBezTo>
                <a:cubicBezTo>
                  <a:pt x="2514948" y="743353"/>
                  <a:pt x="2462519" y="854028"/>
                  <a:pt x="2484276" y="1104123"/>
                </a:cubicBezTo>
                <a:cubicBezTo>
                  <a:pt x="2506033" y="1354218"/>
                  <a:pt x="2421561" y="1462887"/>
                  <a:pt x="2484276" y="1656184"/>
                </a:cubicBezTo>
                <a:cubicBezTo>
                  <a:pt x="2344632" y="1700620"/>
                  <a:pt x="2212909" y="1605045"/>
                  <a:pt x="1987421" y="1656184"/>
                </a:cubicBezTo>
                <a:cubicBezTo>
                  <a:pt x="1761934" y="1707323"/>
                  <a:pt x="1704985" y="1642189"/>
                  <a:pt x="1465723" y="1656184"/>
                </a:cubicBezTo>
                <a:cubicBezTo>
                  <a:pt x="1226461" y="1670179"/>
                  <a:pt x="1191291" y="1647910"/>
                  <a:pt x="1043396" y="1656184"/>
                </a:cubicBezTo>
                <a:cubicBezTo>
                  <a:pt x="895501" y="1664458"/>
                  <a:pt x="632660" y="1619555"/>
                  <a:pt x="521698" y="1656184"/>
                </a:cubicBezTo>
                <a:cubicBezTo>
                  <a:pt x="410736" y="1692813"/>
                  <a:pt x="194017" y="1638917"/>
                  <a:pt x="0" y="1656184"/>
                </a:cubicBezTo>
                <a:cubicBezTo>
                  <a:pt x="-24232" y="1482156"/>
                  <a:pt x="20396" y="1358792"/>
                  <a:pt x="0" y="1104123"/>
                </a:cubicBezTo>
                <a:cubicBezTo>
                  <a:pt x="-20396" y="849454"/>
                  <a:pt x="44491" y="778850"/>
                  <a:pt x="0" y="552061"/>
                </a:cubicBezTo>
                <a:cubicBezTo>
                  <a:pt x="-44491" y="325272"/>
                  <a:pt x="21584" y="126643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29362778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2C7F968-9CFA-440E-B857-7234D2977A6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8" t="56300" r="14563" b="23750"/>
          <a:stretch/>
        </p:blipFill>
        <p:spPr>
          <a:xfrm>
            <a:off x="8615281" y="3000908"/>
            <a:ext cx="2359660" cy="1656184"/>
          </a:xfrm>
          <a:custGeom>
            <a:avLst/>
            <a:gdLst>
              <a:gd name="connsiteX0" fmla="*/ 0 w 2359660"/>
              <a:gd name="connsiteY0" fmla="*/ 0 h 1656184"/>
              <a:gd name="connsiteX1" fmla="*/ 566318 w 2359660"/>
              <a:gd name="connsiteY1" fmla="*/ 0 h 1656184"/>
              <a:gd name="connsiteX2" fmla="*/ 1109040 w 2359660"/>
              <a:gd name="connsiteY2" fmla="*/ 0 h 1656184"/>
              <a:gd name="connsiteX3" fmla="*/ 1675359 w 2359660"/>
              <a:gd name="connsiteY3" fmla="*/ 0 h 1656184"/>
              <a:gd name="connsiteX4" fmla="*/ 2359660 w 2359660"/>
              <a:gd name="connsiteY4" fmla="*/ 0 h 1656184"/>
              <a:gd name="connsiteX5" fmla="*/ 2359660 w 2359660"/>
              <a:gd name="connsiteY5" fmla="*/ 535499 h 1656184"/>
              <a:gd name="connsiteX6" fmla="*/ 2359660 w 2359660"/>
              <a:gd name="connsiteY6" fmla="*/ 1087561 h 1656184"/>
              <a:gd name="connsiteX7" fmla="*/ 2359660 w 2359660"/>
              <a:gd name="connsiteY7" fmla="*/ 1656184 h 1656184"/>
              <a:gd name="connsiteX8" fmla="*/ 1746148 w 2359660"/>
              <a:gd name="connsiteY8" fmla="*/ 1656184 h 1656184"/>
              <a:gd name="connsiteX9" fmla="*/ 1109040 w 2359660"/>
              <a:gd name="connsiteY9" fmla="*/ 1656184 h 1656184"/>
              <a:gd name="connsiteX10" fmla="*/ 566318 w 2359660"/>
              <a:gd name="connsiteY10" fmla="*/ 1656184 h 1656184"/>
              <a:gd name="connsiteX11" fmla="*/ 0 w 2359660"/>
              <a:gd name="connsiteY11" fmla="*/ 1656184 h 1656184"/>
              <a:gd name="connsiteX12" fmla="*/ 0 w 2359660"/>
              <a:gd name="connsiteY12" fmla="*/ 1120685 h 1656184"/>
              <a:gd name="connsiteX13" fmla="*/ 0 w 2359660"/>
              <a:gd name="connsiteY13" fmla="*/ 585185 h 1656184"/>
              <a:gd name="connsiteX14" fmla="*/ 0 w 2359660"/>
              <a:gd name="connsiteY1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9660" h="1656184" fill="none" extrusionOk="0">
                <a:moveTo>
                  <a:pt x="0" y="0"/>
                </a:moveTo>
                <a:cubicBezTo>
                  <a:pt x="187822" y="-47764"/>
                  <a:pt x="419012" y="27218"/>
                  <a:pt x="566318" y="0"/>
                </a:cubicBezTo>
                <a:cubicBezTo>
                  <a:pt x="713624" y="-27218"/>
                  <a:pt x="912788" y="62123"/>
                  <a:pt x="1109040" y="0"/>
                </a:cubicBezTo>
                <a:cubicBezTo>
                  <a:pt x="1305292" y="-62123"/>
                  <a:pt x="1476767" y="61108"/>
                  <a:pt x="1675359" y="0"/>
                </a:cubicBezTo>
                <a:cubicBezTo>
                  <a:pt x="1873951" y="-61108"/>
                  <a:pt x="2169989" y="42320"/>
                  <a:pt x="2359660" y="0"/>
                </a:cubicBezTo>
                <a:cubicBezTo>
                  <a:pt x="2403656" y="248854"/>
                  <a:pt x="2357319" y="368835"/>
                  <a:pt x="2359660" y="535499"/>
                </a:cubicBezTo>
                <a:cubicBezTo>
                  <a:pt x="2362001" y="702163"/>
                  <a:pt x="2342898" y="886471"/>
                  <a:pt x="2359660" y="1087561"/>
                </a:cubicBezTo>
                <a:cubicBezTo>
                  <a:pt x="2376422" y="1288651"/>
                  <a:pt x="2357034" y="1436638"/>
                  <a:pt x="2359660" y="1656184"/>
                </a:cubicBezTo>
                <a:cubicBezTo>
                  <a:pt x="2067808" y="1701482"/>
                  <a:pt x="1911896" y="1644940"/>
                  <a:pt x="1746148" y="1656184"/>
                </a:cubicBezTo>
                <a:cubicBezTo>
                  <a:pt x="1580400" y="1667428"/>
                  <a:pt x="1242977" y="1600900"/>
                  <a:pt x="1109040" y="1656184"/>
                </a:cubicBezTo>
                <a:cubicBezTo>
                  <a:pt x="975103" y="1711468"/>
                  <a:pt x="832239" y="1631324"/>
                  <a:pt x="566318" y="1656184"/>
                </a:cubicBezTo>
                <a:cubicBezTo>
                  <a:pt x="300397" y="1681044"/>
                  <a:pt x="172988" y="1630650"/>
                  <a:pt x="0" y="1656184"/>
                </a:cubicBezTo>
                <a:cubicBezTo>
                  <a:pt x="-51392" y="1497101"/>
                  <a:pt x="13587" y="1284570"/>
                  <a:pt x="0" y="1120685"/>
                </a:cubicBezTo>
                <a:cubicBezTo>
                  <a:pt x="-13587" y="956800"/>
                  <a:pt x="3173" y="818403"/>
                  <a:pt x="0" y="585185"/>
                </a:cubicBezTo>
                <a:cubicBezTo>
                  <a:pt x="-3173" y="351967"/>
                  <a:pt x="49122" y="182549"/>
                  <a:pt x="0" y="0"/>
                </a:cubicBezTo>
                <a:close/>
              </a:path>
              <a:path w="2359660" h="1656184" stroke="0" extrusionOk="0">
                <a:moveTo>
                  <a:pt x="0" y="0"/>
                </a:moveTo>
                <a:cubicBezTo>
                  <a:pt x="172288" y="-2329"/>
                  <a:pt x="334126" y="8432"/>
                  <a:pt x="589915" y="0"/>
                </a:cubicBezTo>
                <a:cubicBezTo>
                  <a:pt x="845705" y="-8432"/>
                  <a:pt x="878876" y="30276"/>
                  <a:pt x="1156233" y="0"/>
                </a:cubicBezTo>
                <a:cubicBezTo>
                  <a:pt x="1433590" y="-30276"/>
                  <a:pt x="1496543" y="39034"/>
                  <a:pt x="1722552" y="0"/>
                </a:cubicBezTo>
                <a:cubicBezTo>
                  <a:pt x="1948561" y="-39034"/>
                  <a:pt x="2098583" y="45600"/>
                  <a:pt x="2359660" y="0"/>
                </a:cubicBezTo>
                <a:cubicBezTo>
                  <a:pt x="2391411" y="127965"/>
                  <a:pt x="2302402" y="395792"/>
                  <a:pt x="2359660" y="552061"/>
                </a:cubicBezTo>
                <a:cubicBezTo>
                  <a:pt x="2416918" y="708330"/>
                  <a:pt x="2307952" y="930864"/>
                  <a:pt x="2359660" y="1087561"/>
                </a:cubicBezTo>
                <a:cubicBezTo>
                  <a:pt x="2411368" y="1244258"/>
                  <a:pt x="2339756" y="1486528"/>
                  <a:pt x="2359660" y="1656184"/>
                </a:cubicBezTo>
                <a:cubicBezTo>
                  <a:pt x="2103707" y="1701397"/>
                  <a:pt x="1980790" y="1607573"/>
                  <a:pt x="1746148" y="1656184"/>
                </a:cubicBezTo>
                <a:cubicBezTo>
                  <a:pt x="1511506" y="1704795"/>
                  <a:pt x="1333994" y="1610299"/>
                  <a:pt x="1156233" y="1656184"/>
                </a:cubicBezTo>
                <a:cubicBezTo>
                  <a:pt x="978473" y="1702069"/>
                  <a:pt x="743877" y="1615485"/>
                  <a:pt x="566318" y="1656184"/>
                </a:cubicBezTo>
                <a:cubicBezTo>
                  <a:pt x="388759" y="1696883"/>
                  <a:pt x="198866" y="1652586"/>
                  <a:pt x="0" y="1656184"/>
                </a:cubicBezTo>
                <a:cubicBezTo>
                  <a:pt x="-19930" y="1455032"/>
                  <a:pt x="43545" y="1280011"/>
                  <a:pt x="0" y="1120685"/>
                </a:cubicBezTo>
                <a:cubicBezTo>
                  <a:pt x="-43545" y="961359"/>
                  <a:pt x="48718" y="819632"/>
                  <a:pt x="0" y="568623"/>
                </a:cubicBezTo>
                <a:cubicBezTo>
                  <a:pt x="-48718" y="317614"/>
                  <a:pt x="60509" y="149990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943624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B331DF6-A58C-46BF-A803-348A8200698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75850" r="50000" b="6951"/>
          <a:stretch/>
        </p:blipFill>
        <p:spPr>
          <a:xfrm>
            <a:off x="2980755" y="4924380"/>
            <a:ext cx="2386916" cy="1503784"/>
          </a:xfrm>
          <a:custGeom>
            <a:avLst/>
            <a:gdLst>
              <a:gd name="connsiteX0" fmla="*/ 0 w 2386916"/>
              <a:gd name="connsiteY0" fmla="*/ 0 h 1503784"/>
              <a:gd name="connsiteX1" fmla="*/ 525122 w 2386916"/>
              <a:gd name="connsiteY1" fmla="*/ 0 h 1503784"/>
              <a:gd name="connsiteX2" fmla="*/ 1121851 w 2386916"/>
              <a:gd name="connsiteY2" fmla="*/ 0 h 1503784"/>
              <a:gd name="connsiteX3" fmla="*/ 1646972 w 2386916"/>
              <a:gd name="connsiteY3" fmla="*/ 0 h 1503784"/>
              <a:gd name="connsiteX4" fmla="*/ 2386916 w 2386916"/>
              <a:gd name="connsiteY4" fmla="*/ 0 h 1503784"/>
              <a:gd name="connsiteX5" fmla="*/ 2386916 w 2386916"/>
              <a:gd name="connsiteY5" fmla="*/ 516299 h 1503784"/>
              <a:gd name="connsiteX6" fmla="*/ 2386916 w 2386916"/>
              <a:gd name="connsiteY6" fmla="*/ 1032598 h 1503784"/>
              <a:gd name="connsiteX7" fmla="*/ 2386916 w 2386916"/>
              <a:gd name="connsiteY7" fmla="*/ 1503784 h 1503784"/>
              <a:gd name="connsiteX8" fmla="*/ 1790187 w 2386916"/>
              <a:gd name="connsiteY8" fmla="*/ 1503784 h 1503784"/>
              <a:gd name="connsiteX9" fmla="*/ 1265065 w 2386916"/>
              <a:gd name="connsiteY9" fmla="*/ 1503784 h 1503784"/>
              <a:gd name="connsiteX10" fmla="*/ 644467 w 2386916"/>
              <a:gd name="connsiteY10" fmla="*/ 1503784 h 1503784"/>
              <a:gd name="connsiteX11" fmla="*/ 0 w 2386916"/>
              <a:gd name="connsiteY11" fmla="*/ 1503784 h 1503784"/>
              <a:gd name="connsiteX12" fmla="*/ 0 w 2386916"/>
              <a:gd name="connsiteY12" fmla="*/ 1047636 h 1503784"/>
              <a:gd name="connsiteX13" fmla="*/ 0 w 2386916"/>
              <a:gd name="connsiteY13" fmla="*/ 576451 h 1503784"/>
              <a:gd name="connsiteX14" fmla="*/ 0 w 2386916"/>
              <a:gd name="connsiteY14" fmla="*/ 0 h 150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6916" h="1503784" fill="none" extrusionOk="0">
                <a:moveTo>
                  <a:pt x="0" y="0"/>
                </a:moveTo>
                <a:cubicBezTo>
                  <a:pt x="194930" y="-55085"/>
                  <a:pt x="385533" y="62712"/>
                  <a:pt x="525122" y="0"/>
                </a:cubicBezTo>
                <a:cubicBezTo>
                  <a:pt x="664711" y="-62712"/>
                  <a:pt x="840538" y="9012"/>
                  <a:pt x="1121851" y="0"/>
                </a:cubicBezTo>
                <a:cubicBezTo>
                  <a:pt x="1403164" y="-9012"/>
                  <a:pt x="1428469" y="258"/>
                  <a:pt x="1646972" y="0"/>
                </a:cubicBezTo>
                <a:cubicBezTo>
                  <a:pt x="1865475" y="-258"/>
                  <a:pt x="2130307" y="9384"/>
                  <a:pt x="2386916" y="0"/>
                </a:cubicBezTo>
                <a:cubicBezTo>
                  <a:pt x="2407892" y="135392"/>
                  <a:pt x="2335136" y="318118"/>
                  <a:pt x="2386916" y="516299"/>
                </a:cubicBezTo>
                <a:cubicBezTo>
                  <a:pt x="2438696" y="714480"/>
                  <a:pt x="2382684" y="778149"/>
                  <a:pt x="2386916" y="1032598"/>
                </a:cubicBezTo>
                <a:cubicBezTo>
                  <a:pt x="2391148" y="1287047"/>
                  <a:pt x="2386429" y="1401595"/>
                  <a:pt x="2386916" y="1503784"/>
                </a:cubicBezTo>
                <a:cubicBezTo>
                  <a:pt x="2199399" y="1533597"/>
                  <a:pt x="2048208" y="1448953"/>
                  <a:pt x="1790187" y="1503784"/>
                </a:cubicBezTo>
                <a:cubicBezTo>
                  <a:pt x="1532166" y="1558615"/>
                  <a:pt x="1402913" y="1502357"/>
                  <a:pt x="1265065" y="1503784"/>
                </a:cubicBezTo>
                <a:cubicBezTo>
                  <a:pt x="1127217" y="1505211"/>
                  <a:pt x="841643" y="1478179"/>
                  <a:pt x="644467" y="1503784"/>
                </a:cubicBezTo>
                <a:cubicBezTo>
                  <a:pt x="447291" y="1529389"/>
                  <a:pt x="140611" y="1428236"/>
                  <a:pt x="0" y="1503784"/>
                </a:cubicBezTo>
                <a:cubicBezTo>
                  <a:pt x="-995" y="1324652"/>
                  <a:pt x="49489" y="1143137"/>
                  <a:pt x="0" y="1047636"/>
                </a:cubicBezTo>
                <a:cubicBezTo>
                  <a:pt x="-49489" y="952135"/>
                  <a:pt x="14759" y="720572"/>
                  <a:pt x="0" y="576451"/>
                </a:cubicBezTo>
                <a:cubicBezTo>
                  <a:pt x="-14759" y="432331"/>
                  <a:pt x="46014" y="124926"/>
                  <a:pt x="0" y="0"/>
                </a:cubicBezTo>
                <a:close/>
              </a:path>
              <a:path w="2386916" h="1503784" stroke="0" extrusionOk="0">
                <a:moveTo>
                  <a:pt x="0" y="0"/>
                </a:moveTo>
                <a:cubicBezTo>
                  <a:pt x="231332" y="-14087"/>
                  <a:pt x="404738" y="48537"/>
                  <a:pt x="644467" y="0"/>
                </a:cubicBezTo>
                <a:cubicBezTo>
                  <a:pt x="884196" y="-48537"/>
                  <a:pt x="1048117" y="44658"/>
                  <a:pt x="1169589" y="0"/>
                </a:cubicBezTo>
                <a:cubicBezTo>
                  <a:pt x="1291061" y="-44658"/>
                  <a:pt x="1554155" y="17772"/>
                  <a:pt x="1766318" y="0"/>
                </a:cubicBezTo>
                <a:cubicBezTo>
                  <a:pt x="1978481" y="-17772"/>
                  <a:pt x="2228732" y="73623"/>
                  <a:pt x="2386916" y="0"/>
                </a:cubicBezTo>
                <a:cubicBezTo>
                  <a:pt x="2389532" y="233451"/>
                  <a:pt x="2347604" y="279135"/>
                  <a:pt x="2386916" y="516299"/>
                </a:cubicBezTo>
                <a:cubicBezTo>
                  <a:pt x="2426228" y="753463"/>
                  <a:pt x="2349154" y="844835"/>
                  <a:pt x="2386916" y="1017561"/>
                </a:cubicBezTo>
                <a:cubicBezTo>
                  <a:pt x="2424678" y="1190287"/>
                  <a:pt x="2385530" y="1294995"/>
                  <a:pt x="2386916" y="1503784"/>
                </a:cubicBezTo>
                <a:cubicBezTo>
                  <a:pt x="2119952" y="1564108"/>
                  <a:pt x="2088823" y="1483949"/>
                  <a:pt x="1837925" y="1503784"/>
                </a:cubicBezTo>
                <a:cubicBezTo>
                  <a:pt x="1587027" y="1523619"/>
                  <a:pt x="1509153" y="1480289"/>
                  <a:pt x="1241196" y="1503784"/>
                </a:cubicBezTo>
                <a:cubicBezTo>
                  <a:pt x="973239" y="1527279"/>
                  <a:pt x="913120" y="1455262"/>
                  <a:pt x="692206" y="1503784"/>
                </a:cubicBezTo>
                <a:cubicBezTo>
                  <a:pt x="471292" y="1552306"/>
                  <a:pt x="336080" y="1461236"/>
                  <a:pt x="0" y="1503784"/>
                </a:cubicBezTo>
                <a:cubicBezTo>
                  <a:pt x="-45498" y="1332541"/>
                  <a:pt x="50837" y="1246283"/>
                  <a:pt x="0" y="1047636"/>
                </a:cubicBezTo>
                <a:cubicBezTo>
                  <a:pt x="-50837" y="848989"/>
                  <a:pt x="44499" y="769026"/>
                  <a:pt x="0" y="531337"/>
                </a:cubicBezTo>
                <a:cubicBezTo>
                  <a:pt x="-44499" y="293648"/>
                  <a:pt x="58551" y="234022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731735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062C59D-640B-4625-9926-B67530914C3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3" t="75850" r="5182" b="4005"/>
          <a:stretch/>
        </p:blipFill>
        <p:spPr>
          <a:xfrm>
            <a:off x="6816080" y="4930525"/>
            <a:ext cx="2598107" cy="1503783"/>
          </a:xfrm>
          <a:custGeom>
            <a:avLst/>
            <a:gdLst>
              <a:gd name="connsiteX0" fmla="*/ 0 w 2598107"/>
              <a:gd name="connsiteY0" fmla="*/ 0 h 1503783"/>
              <a:gd name="connsiteX1" fmla="*/ 441678 w 2598107"/>
              <a:gd name="connsiteY1" fmla="*/ 0 h 1503783"/>
              <a:gd name="connsiteX2" fmla="*/ 909337 w 2598107"/>
              <a:gd name="connsiteY2" fmla="*/ 0 h 1503783"/>
              <a:gd name="connsiteX3" fmla="*/ 1480921 w 2598107"/>
              <a:gd name="connsiteY3" fmla="*/ 0 h 1503783"/>
              <a:gd name="connsiteX4" fmla="*/ 2052505 w 2598107"/>
              <a:gd name="connsiteY4" fmla="*/ 0 h 1503783"/>
              <a:gd name="connsiteX5" fmla="*/ 2598107 w 2598107"/>
              <a:gd name="connsiteY5" fmla="*/ 0 h 1503783"/>
              <a:gd name="connsiteX6" fmla="*/ 2598107 w 2598107"/>
              <a:gd name="connsiteY6" fmla="*/ 516299 h 1503783"/>
              <a:gd name="connsiteX7" fmla="*/ 2598107 w 2598107"/>
              <a:gd name="connsiteY7" fmla="*/ 1047635 h 1503783"/>
              <a:gd name="connsiteX8" fmla="*/ 2598107 w 2598107"/>
              <a:gd name="connsiteY8" fmla="*/ 1503783 h 1503783"/>
              <a:gd name="connsiteX9" fmla="*/ 2156429 w 2598107"/>
              <a:gd name="connsiteY9" fmla="*/ 1503783 h 1503783"/>
              <a:gd name="connsiteX10" fmla="*/ 1714751 w 2598107"/>
              <a:gd name="connsiteY10" fmla="*/ 1503783 h 1503783"/>
              <a:gd name="connsiteX11" fmla="*/ 1143167 w 2598107"/>
              <a:gd name="connsiteY11" fmla="*/ 1503783 h 1503783"/>
              <a:gd name="connsiteX12" fmla="*/ 649527 w 2598107"/>
              <a:gd name="connsiteY12" fmla="*/ 1503783 h 1503783"/>
              <a:gd name="connsiteX13" fmla="*/ 0 w 2598107"/>
              <a:gd name="connsiteY13" fmla="*/ 1503783 h 1503783"/>
              <a:gd name="connsiteX14" fmla="*/ 0 w 2598107"/>
              <a:gd name="connsiteY14" fmla="*/ 972446 h 1503783"/>
              <a:gd name="connsiteX15" fmla="*/ 0 w 2598107"/>
              <a:gd name="connsiteY15" fmla="*/ 516299 h 1503783"/>
              <a:gd name="connsiteX16" fmla="*/ 0 w 2598107"/>
              <a:gd name="connsiteY16" fmla="*/ 0 h 150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98107" h="1503783" fill="none" extrusionOk="0">
                <a:moveTo>
                  <a:pt x="0" y="0"/>
                </a:moveTo>
                <a:cubicBezTo>
                  <a:pt x="175329" y="-45398"/>
                  <a:pt x="313039" y="24640"/>
                  <a:pt x="441678" y="0"/>
                </a:cubicBezTo>
                <a:cubicBezTo>
                  <a:pt x="570317" y="-24640"/>
                  <a:pt x="786332" y="31456"/>
                  <a:pt x="909337" y="0"/>
                </a:cubicBezTo>
                <a:cubicBezTo>
                  <a:pt x="1032342" y="-31456"/>
                  <a:pt x="1356910" y="50145"/>
                  <a:pt x="1480921" y="0"/>
                </a:cubicBezTo>
                <a:cubicBezTo>
                  <a:pt x="1604932" y="-50145"/>
                  <a:pt x="1773478" y="41277"/>
                  <a:pt x="2052505" y="0"/>
                </a:cubicBezTo>
                <a:cubicBezTo>
                  <a:pt x="2331532" y="-41277"/>
                  <a:pt x="2460815" y="33335"/>
                  <a:pt x="2598107" y="0"/>
                </a:cubicBezTo>
                <a:cubicBezTo>
                  <a:pt x="2641271" y="242733"/>
                  <a:pt x="2551963" y="269275"/>
                  <a:pt x="2598107" y="516299"/>
                </a:cubicBezTo>
                <a:cubicBezTo>
                  <a:pt x="2644251" y="763323"/>
                  <a:pt x="2578194" y="923046"/>
                  <a:pt x="2598107" y="1047635"/>
                </a:cubicBezTo>
                <a:cubicBezTo>
                  <a:pt x="2618020" y="1172224"/>
                  <a:pt x="2568933" y="1320491"/>
                  <a:pt x="2598107" y="1503783"/>
                </a:cubicBezTo>
                <a:cubicBezTo>
                  <a:pt x="2509395" y="1503995"/>
                  <a:pt x="2375718" y="1500955"/>
                  <a:pt x="2156429" y="1503783"/>
                </a:cubicBezTo>
                <a:cubicBezTo>
                  <a:pt x="1937140" y="1506611"/>
                  <a:pt x="1911675" y="1451499"/>
                  <a:pt x="1714751" y="1503783"/>
                </a:cubicBezTo>
                <a:cubicBezTo>
                  <a:pt x="1517827" y="1556067"/>
                  <a:pt x="1356384" y="1487753"/>
                  <a:pt x="1143167" y="1503783"/>
                </a:cubicBezTo>
                <a:cubicBezTo>
                  <a:pt x="929950" y="1519813"/>
                  <a:pt x="859368" y="1472124"/>
                  <a:pt x="649527" y="1503783"/>
                </a:cubicBezTo>
                <a:cubicBezTo>
                  <a:pt x="439686" y="1535442"/>
                  <a:pt x="192951" y="1472974"/>
                  <a:pt x="0" y="1503783"/>
                </a:cubicBezTo>
                <a:cubicBezTo>
                  <a:pt x="-32399" y="1346842"/>
                  <a:pt x="55013" y="1139870"/>
                  <a:pt x="0" y="972446"/>
                </a:cubicBezTo>
                <a:cubicBezTo>
                  <a:pt x="-55013" y="805022"/>
                  <a:pt x="7575" y="726507"/>
                  <a:pt x="0" y="516299"/>
                </a:cubicBezTo>
                <a:cubicBezTo>
                  <a:pt x="-7575" y="306091"/>
                  <a:pt x="27061" y="134946"/>
                  <a:pt x="0" y="0"/>
                </a:cubicBezTo>
                <a:close/>
              </a:path>
              <a:path w="2598107" h="1503783" stroke="0" extrusionOk="0">
                <a:moveTo>
                  <a:pt x="0" y="0"/>
                </a:moveTo>
                <a:cubicBezTo>
                  <a:pt x="187111" y="-29523"/>
                  <a:pt x="298716" y="5628"/>
                  <a:pt x="441678" y="0"/>
                </a:cubicBezTo>
                <a:cubicBezTo>
                  <a:pt x="584640" y="-5628"/>
                  <a:pt x="690906" y="43635"/>
                  <a:pt x="935319" y="0"/>
                </a:cubicBezTo>
                <a:cubicBezTo>
                  <a:pt x="1179732" y="-43635"/>
                  <a:pt x="1253184" y="7877"/>
                  <a:pt x="1376997" y="0"/>
                </a:cubicBezTo>
                <a:cubicBezTo>
                  <a:pt x="1500810" y="-7877"/>
                  <a:pt x="1737416" y="39638"/>
                  <a:pt x="1896618" y="0"/>
                </a:cubicBezTo>
                <a:cubicBezTo>
                  <a:pt x="2055820" y="-39638"/>
                  <a:pt x="2248599" y="33461"/>
                  <a:pt x="2598107" y="0"/>
                </a:cubicBezTo>
                <a:cubicBezTo>
                  <a:pt x="2627748" y="208063"/>
                  <a:pt x="2556306" y="366412"/>
                  <a:pt x="2598107" y="486223"/>
                </a:cubicBezTo>
                <a:cubicBezTo>
                  <a:pt x="2639908" y="606034"/>
                  <a:pt x="2546423" y="784951"/>
                  <a:pt x="2598107" y="987484"/>
                </a:cubicBezTo>
                <a:cubicBezTo>
                  <a:pt x="2649791" y="1190017"/>
                  <a:pt x="2553445" y="1380106"/>
                  <a:pt x="2598107" y="1503783"/>
                </a:cubicBezTo>
                <a:cubicBezTo>
                  <a:pt x="2400047" y="1557569"/>
                  <a:pt x="2272742" y="1501693"/>
                  <a:pt x="2130448" y="1503783"/>
                </a:cubicBezTo>
                <a:cubicBezTo>
                  <a:pt x="1988154" y="1505873"/>
                  <a:pt x="1814193" y="1482165"/>
                  <a:pt x="1610826" y="1503783"/>
                </a:cubicBezTo>
                <a:cubicBezTo>
                  <a:pt x="1407459" y="1525401"/>
                  <a:pt x="1224718" y="1473466"/>
                  <a:pt x="1117186" y="1503783"/>
                </a:cubicBezTo>
                <a:cubicBezTo>
                  <a:pt x="1009654" y="1534100"/>
                  <a:pt x="743922" y="1490844"/>
                  <a:pt x="571584" y="1503783"/>
                </a:cubicBezTo>
                <a:cubicBezTo>
                  <a:pt x="399246" y="1516722"/>
                  <a:pt x="201269" y="1447875"/>
                  <a:pt x="0" y="1503783"/>
                </a:cubicBezTo>
                <a:cubicBezTo>
                  <a:pt x="-11948" y="1400144"/>
                  <a:pt x="27780" y="1205656"/>
                  <a:pt x="0" y="1017560"/>
                </a:cubicBezTo>
                <a:cubicBezTo>
                  <a:pt x="-27780" y="829464"/>
                  <a:pt x="52535" y="690984"/>
                  <a:pt x="0" y="516299"/>
                </a:cubicBezTo>
                <a:cubicBezTo>
                  <a:pt x="-52535" y="341614"/>
                  <a:pt x="22930" y="173749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28778643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" name="1AP0801">
            <a:hlinkClick r:id="" action="ppaction://media"/>
            <a:extLst>
              <a:ext uri="{FF2B5EF4-FFF2-40B4-BE49-F238E27FC236}">
                <a16:creationId xmlns:a16="http://schemas.microsoft.com/office/drawing/2014/main" id="{FB721E38-E75B-4DDE-A898-54CA83D9F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343" y="1137281"/>
            <a:ext cx="372858" cy="360000"/>
          </a:xfrm>
          <a:prstGeom prst="rect">
            <a:avLst/>
          </a:prstGeom>
        </p:spPr>
      </p:pic>
      <p:pic>
        <p:nvPicPr>
          <p:cNvPr id="21" name="1AP0802">
            <a:hlinkClick r:id="" action="ppaction://media"/>
            <a:extLst>
              <a:ext uri="{FF2B5EF4-FFF2-40B4-BE49-F238E27FC236}">
                <a16:creationId xmlns:a16="http://schemas.microsoft.com/office/drawing/2014/main" id="{092F88B3-B915-4102-8E11-C9E5067CFC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0601" y="1175583"/>
            <a:ext cx="372859" cy="360000"/>
          </a:xfrm>
          <a:prstGeom prst="rect">
            <a:avLst/>
          </a:prstGeom>
        </p:spPr>
      </p:pic>
      <p:pic>
        <p:nvPicPr>
          <p:cNvPr id="22" name="1AP0803">
            <a:hlinkClick r:id="" action="ppaction://media"/>
            <a:extLst>
              <a:ext uri="{FF2B5EF4-FFF2-40B4-BE49-F238E27FC236}">
                <a16:creationId xmlns:a16="http://schemas.microsoft.com/office/drawing/2014/main" id="{7CBBBBCA-8C34-40C4-BCE7-CBFAC24A46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4874" y="1137281"/>
            <a:ext cx="372859" cy="360000"/>
          </a:xfrm>
          <a:prstGeom prst="rect">
            <a:avLst/>
          </a:prstGeom>
        </p:spPr>
      </p:pic>
      <p:pic>
        <p:nvPicPr>
          <p:cNvPr id="28" name="1AP0804">
            <a:hlinkClick r:id="" action="ppaction://media"/>
            <a:extLst>
              <a:ext uri="{FF2B5EF4-FFF2-40B4-BE49-F238E27FC236}">
                <a16:creationId xmlns:a16="http://schemas.microsoft.com/office/drawing/2014/main" id="{6D671089-A314-4C64-993D-B24368B4D2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688" y="3048367"/>
            <a:ext cx="372859" cy="360000"/>
          </a:xfrm>
          <a:prstGeom prst="rect">
            <a:avLst/>
          </a:prstGeom>
        </p:spPr>
      </p:pic>
      <p:pic>
        <p:nvPicPr>
          <p:cNvPr id="29" name="1AP0805">
            <a:hlinkClick r:id="" action="ppaction://media"/>
            <a:extLst>
              <a:ext uri="{FF2B5EF4-FFF2-40B4-BE49-F238E27FC236}">
                <a16:creationId xmlns:a16="http://schemas.microsoft.com/office/drawing/2014/main" id="{6C9907A2-4812-473B-9330-190D97C54DC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816" y="2983399"/>
            <a:ext cx="372859" cy="360000"/>
          </a:xfrm>
          <a:prstGeom prst="rect">
            <a:avLst/>
          </a:prstGeom>
        </p:spPr>
      </p:pic>
      <p:pic>
        <p:nvPicPr>
          <p:cNvPr id="30" name="1AP0806">
            <a:hlinkClick r:id="" action="ppaction://media"/>
            <a:extLst>
              <a:ext uri="{FF2B5EF4-FFF2-40B4-BE49-F238E27FC236}">
                <a16:creationId xmlns:a16="http://schemas.microsoft.com/office/drawing/2014/main" id="{B7A958D3-868B-4129-AE77-E392559918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0145" y="2962187"/>
            <a:ext cx="372859" cy="360000"/>
          </a:xfrm>
          <a:prstGeom prst="rect">
            <a:avLst/>
          </a:prstGeom>
        </p:spPr>
      </p:pic>
      <p:pic>
        <p:nvPicPr>
          <p:cNvPr id="31" name="1AP0807">
            <a:hlinkClick r:id="" action="ppaction://media"/>
            <a:extLst>
              <a:ext uri="{FF2B5EF4-FFF2-40B4-BE49-F238E27FC236}">
                <a16:creationId xmlns:a16="http://schemas.microsoft.com/office/drawing/2014/main" id="{CE0624FE-7086-487F-95C3-81041DCC5A9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745" y="4869160"/>
            <a:ext cx="360000" cy="347585"/>
          </a:xfrm>
          <a:prstGeom prst="rect">
            <a:avLst/>
          </a:prstGeom>
        </p:spPr>
      </p:pic>
      <p:pic>
        <p:nvPicPr>
          <p:cNvPr id="32" name="1AP0808">
            <a:hlinkClick r:id="" action="ppaction://media"/>
            <a:extLst>
              <a:ext uri="{FF2B5EF4-FFF2-40B4-BE49-F238E27FC236}">
                <a16:creationId xmlns:a16="http://schemas.microsoft.com/office/drawing/2014/main" id="{73232114-70E1-47C8-AD54-010F4E6AB4B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955" y="4863359"/>
            <a:ext cx="372859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CEC59D0E-7274-4120-84B1-F387A25FBD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457384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7">
            <a:extLst>
              <a:ext uri="{FF2B5EF4-FFF2-40B4-BE49-F238E27FC236}">
                <a16:creationId xmlns:a16="http://schemas.microsoft.com/office/drawing/2014/main" id="{4A96EEC7-9E49-4377-84E7-514810A9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275209" y="3592010"/>
            <a:ext cx="2027667" cy="208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7">
            <a:extLst>
              <a:ext uri="{FF2B5EF4-FFF2-40B4-BE49-F238E27FC236}">
                <a16:creationId xmlns:a16="http://schemas.microsoft.com/office/drawing/2014/main" id="{DA636261-6031-4CAF-8C78-13F2A1A41E00}"/>
              </a:ext>
            </a:extLst>
          </p:cNvPr>
          <p:cNvGrpSpPr/>
          <p:nvPr/>
        </p:nvGrpSpPr>
        <p:grpSpPr>
          <a:xfrm>
            <a:off x="2110570" y="1018523"/>
            <a:ext cx="7600887" cy="2122446"/>
            <a:chOff x="9522610" y="1199981"/>
            <a:chExt cx="3623593" cy="1404500"/>
          </a:xfrm>
        </p:grpSpPr>
        <p:sp>
          <p:nvSpPr>
            <p:cNvPr id="24" name="Speech Bubble: Rectangle with Corners Rounded 18">
              <a:extLst>
                <a:ext uri="{FF2B5EF4-FFF2-40B4-BE49-F238E27FC236}">
                  <a16:creationId xmlns:a16="http://schemas.microsoft.com/office/drawing/2014/main" id="{A03CF379-2BB2-4727-BDB8-57EF5D9F0B26}"/>
                </a:ext>
              </a:extLst>
            </p:cNvPr>
            <p:cNvSpPr/>
            <p:nvPr/>
          </p:nvSpPr>
          <p:spPr bwMode="auto">
            <a:xfrm>
              <a:off x="9522610" y="1199981"/>
              <a:ext cx="3623593" cy="1404500"/>
            </a:xfrm>
            <a:prstGeom prst="wedgeRoundRectCallout">
              <a:avLst>
                <a:gd name="adj1" fmla="val 44367"/>
                <a:gd name="adj2" fmla="val 75673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570E1040-EC79-49D5-BF23-831F8AF92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6885" y="1326860"/>
              <a:ext cx="3529318" cy="1160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用不同的方法敲打各種樂器，聽聽它們發出的聲音，並説説這些聲音各有甚麼特質。</a:t>
              </a:r>
              <a:endParaRPr 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36E08813-DA0D-4DD4-824D-8C61FF31B798}"/>
              </a:ext>
            </a:extLst>
          </p:cNvPr>
          <p:cNvSpPr/>
          <p:nvPr/>
        </p:nvSpPr>
        <p:spPr bwMode="auto">
          <a:xfrm>
            <a:off x="3507341" y="3884854"/>
            <a:ext cx="5177318" cy="1576857"/>
          </a:xfrm>
          <a:custGeom>
            <a:avLst/>
            <a:gdLst>
              <a:gd name="connsiteX0" fmla="*/ 0 w 5177318"/>
              <a:gd name="connsiteY0" fmla="*/ 0 h 1576857"/>
              <a:gd name="connsiteX1" fmla="*/ 471711 w 5177318"/>
              <a:gd name="connsiteY1" fmla="*/ 0 h 1576857"/>
              <a:gd name="connsiteX2" fmla="*/ 995196 w 5177318"/>
              <a:gd name="connsiteY2" fmla="*/ 0 h 1576857"/>
              <a:gd name="connsiteX3" fmla="*/ 1622226 w 5177318"/>
              <a:gd name="connsiteY3" fmla="*/ 0 h 1576857"/>
              <a:gd name="connsiteX4" fmla="*/ 2145711 w 5177318"/>
              <a:gd name="connsiteY4" fmla="*/ 0 h 1576857"/>
              <a:gd name="connsiteX5" fmla="*/ 2720968 w 5177318"/>
              <a:gd name="connsiteY5" fmla="*/ 0 h 1576857"/>
              <a:gd name="connsiteX6" fmla="*/ 3192679 w 5177318"/>
              <a:gd name="connsiteY6" fmla="*/ 0 h 1576857"/>
              <a:gd name="connsiteX7" fmla="*/ 3664391 w 5177318"/>
              <a:gd name="connsiteY7" fmla="*/ 0 h 1576857"/>
              <a:gd name="connsiteX8" fmla="*/ 4136102 w 5177318"/>
              <a:gd name="connsiteY8" fmla="*/ 0 h 1576857"/>
              <a:gd name="connsiteX9" fmla="*/ 4607813 w 5177318"/>
              <a:gd name="connsiteY9" fmla="*/ 0 h 1576857"/>
              <a:gd name="connsiteX10" fmla="*/ 5177318 w 5177318"/>
              <a:gd name="connsiteY10" fmla="*/ 0 h 1576857"/>
              <a:gd name="connsiteX11" fmla="*/ 5177318 w 5177318"/>
              <a:gd name="connsiteY11" fmla="*/ 509850 h 1576857"/>
              <a:gd name="connsiteX12" fmla="*/ 5177318 w 5177318"/>
              <a:gd name="connsiteY12" fmla="*/ 1051238 h 1576857"/>
              <a:gd name="connsiteX13" fmla="*/ 5177318 w 5177318"/>
              <a:gd name="connsiteY13" fmla="*/ 1576857 h 1576857"/>
              <a:gd name="connsiteX14" fmla="*/ 4757380 w 5177318"/>
              <a:gd name="connsiteY14" fmla="*/ 1576857 h 1576857"/>
              <a:gd name="connsiteX15" fmla="*/ 4233896 w 5177318"/>
              <a:gd name="connsiteY15" fmla="*/ 1576857 h 1576857"/>
              <a:gd name="connsiteX16" fmla="*/ 3813958 w 5177318"/>
              <a:gd name="connsiteY16" fmla="*/ 1576857 h 1576857"/>
              <a:gd name="connsiteX17" fmla="*/ 3394020 w 5177318"/>
              <a:gd name="connsiteY17" fmla="*/ 1576857 h 1576857"/>
              <a:gd name="connsiteX18" fmla="*/ 2974082 w 5177318"/>
              <a:gd name="connsiteY18" fmla="*/ 1576857 h 1576857"/>
              <a:gd name="connsiteX19" fmla="*/ 2295278 w 5177318"/>
              <a:gd name="connsiteY19" fmla="*/ 1576857 h 1576857"/>
              <a:gd name="connsiteX20" fmla="*/ 1720020 w 5177318"/>
              <a:gd name="connsiteY20" fmla="*/ 1576857 h 1576857"/>
              <a:gd name="connsiteX21" fmla="*/ 1196536 w 5177318"/>
              <a:gd name="connsiteY21" fmla="*/ 1576857 h 1576857"/>
              <a:gd name="connsiteX22" fmla="*/ 724825 w 5177318"/>
              <a:gd name="connsiteY22" fmla="*/ 1576857 h 1576857"/>
              <a:gd name="connsiteX23" fmla="*/ 0 w 5177318"/>
              <a:gd name="connsiteY23" fmla="*/ 1576857 h 1576857"/>
              <a:gd name="connsiteX24" fmla="*/ 0 w 5177318"/>
              <a:gd name="connsiteY24" fmla="*/ 1082775 h 1576857"/>
              <a:gd name="connsiteX25" fmla="*/ 0 w 5177318"/>
              <a:gd name="connsiteY25" fmla="*/ 541388 h 1576857"/>
              <a:gd name="connsiteX26" fmla="*/ 0 w 5177318"/>
              <a:gd name="connsiteY26" fmla="*/ 0 h 157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77318" h="1576857" fill="none" extrusionOk="0">
                <a:moveTo>
                  <a:pt x="0" y="0"/>
                </a:moveTo>
                <a:cubicBezTo>
                  <a:pt x="134073" y="-45612"/>
                  <a:pt x="245583" y="40008"/>
                  <a:pt x="471711" y="0"/>
                </a:cubicBezTo>
                <a:cubicBezTo>
                  <a:pt x="697839" y="-40008"/>
                  <a:pt x="790392" y="9453"/>
                  <a:pt x="995196" y="0"/>
                </a:cubicBezTo>
                <a:cubicBezTo>
                  <a:pt x="1200001" y="-9453"/>
                  <a:pt x="1461958" y="544"/>
                  <a:pt x="1622226" y="0"/>
                </a:cubicBezTo>
                <a:cubicBezTo>
                  <a:pt x="1782494" y="-544"/>
                  <a:pt x="2034690" y="50873"/>
                  <a:pt x="2145711" y="0"/>
                </a:cubicBezTo>
                <a:cubicBezTo>
                  <a:pt x="2256732" y="-50873"/>
                  <a:pt x="2517524" y="12280"/>
                  <a:pt x="2720968" y="0"/>
                </a:cubicBezTo>
                <a:cubicBezTo>
                  <a:pt x="2924412" y="-12280"/>
                  <a:pt x="2993665" y="239"/>
                  <a:pt x="3192679" y="0"/>
                </a:cubicBezTo>
                <a:cubicBezTo>
                  <a:pt x="3391693" y="-239"/>
                  <a:pt x="3504610" y="33313"/>
                  <a:pt x="3664391" y="0"/>
                </a:cubicBezTo>
                <a:cubicBezTo>
                  <a:pt x="3824172" y="-33313"/>
                  <a:pt x="3948769" y="41896"/>
                  <a:pt x="4136102" y="0"/>
                </a:cubicBezTo>
                <a:cubicBezTo>
                  <a:pt x="4323435" y="-41896"/>
                  <a:pt x="4436469" y="48391"/>
                  <a:pt x="4607813" y="0"/>
                </a:cubicBezTo>
                <a:cubicBezTo>
                  <a:pt x="4779157" y="-48391"/>
                  <a:pt x="4981923" y="9026"/>
                  <a:pt x="5177318" y="0"/>
                </a:cubicBezTo>
                <a:cubicBezTo>
                  <a:pt x="5213476" y="115722"/>
                  <a:pt x="5127523" y="271699"/>
                  <a:pt x="5177318" y="509850"/>
                </a:cubicBezTo>
                <a:cubicBezTo>
                  <a:pt x="5227113" y="748001"/>
                  <a:pt x="5151696" y="854240"/>
                  <a:pt x="5177318" y="1051238"/>
                </a:cubicBezTo>
                <a:cubicBezTo>
                  <a:pt x="5202940" y="1248236"/>
                  <a:pt x="5123696" y="1460120"/>
                  <a:pt x="5177318" y="1576857"/>
                </a:cubicBezTo>
                <a:cubicBezTo>
                  <a:pt x="5068789" y="1594778"/>
                  <a:pt x="4945624" y="1550810"/>
                  <a:pt x="4757380" y="1576857"/>
                </a:cubicBezTo>
                <a:cubicBezTo>
                  <a:pt x="4569136" y="1602904"/>
                  <a:pt x="4474914" y="1528006"/>
                  <a:pt x="4233896" y="1576857"/>
                </a:cubicBezTo>
                <a:cubicBezTo>
                  <a:pt x="3992878" y="1625708"/>
                  <a:pt x="3997008" y="1537271"/>
                  <a:pt x="3813958" y="1576857"/>
                </a:cubicBezTo>
                <a:cubicBezTo>
                  <a:pt x="3630908" y="1616443"/>
                  <a:pt x="3529015" y="1554457"/>
                  <a:pt x="3394020" y="1576857"/>
                </a:cubicBezTo>
                <a:cubicBezTo>
                  <a:pt x="3259025" y="1599257"/>
                  <a:pt x="3155521" y="1553919"/>
                  <a:pt x="2974082" y="1576857"/>
                </a:cubicBezTo>
                <a:cubicBezTo>
                  <a:pt x="2792643" y="1599795"/>
                  <a:pt x="2549122" y="1504157"/>
                  <a:pt x="2295278" y="1576857"/>
                </a:cubicBezTo>
                <a:cubicBezTo>
                  <a:pt x="2041434" y="1649557"/>
                  <a:pt x="1859731" y="1519337"/>
                  <a:pt x="1720020" y="1576857"/>
                </a:cubicBezTo>
                <a:cubicBezTo>
                  <a:pt x="1580309" y="1634377"/>
                  <a:pt x="1421640" y="1546769"/>
                  <a:pt x="1196536" y="1576857"/>
                </a:cubicBezTo>
                <a:cubicBezTo>
                  <a:pt x="971432" y="1606945"/>
                  <a:pt x="885231" y="1544102"/>
                  <a:pt x="724825" y="1576857"/>
                </a:cubicBezTo>
                <a:cubicBezTo>
                  <a:pt x="564419" y="1609612"/>
                  <a:pt x="318201" y="1540056"/>
                  <a:pt x="0" y="1576857"/>
                </a:cubicBezTo>
                <a:cubicBezTo>
                  <a:pt x="-50985" y="1414963"/>
                  <a:pt x="12679" y="1263613"/>
                  <a:pt x="0" y="1082775"/>
                </a:cubicBezTo>
                <a:cubicBezTo>
                  <a:pt x="-12679" y="901937"/>
                  <a:pt x="37343" y="695166"/>
                  <a:pt x="0" y="541388"/>
                </a:cubicBezTo>
                <a:cubicBezTo>
                  <a:pt x="-37343" y="387610"/>
                  <a:pt x="50089" y="199941"/>
                  <a:pt x="0" y="0"/>
                </a:cubicBezTo>
                <a:close/>
              </a:path>
              <a:path w="5177318" h="1576857" stroke="0" extrusionOk="0">
                <a:moveTo>
                  <a:pt x="0" y="0"/>
                </a:moveTo>
                <a:cubicBezTo>
                  <a:pt x="280500" y="-4307"/>
                  <a:pt x="443288" y="51660"/>
                  <a:pt x="575258" y="0"/>
                </a:cubicBezTo>
                <a:cubicBezTo>
                  <a:pt x="707228" y="-51660"/>
                  <a:pt x="842622" y="12166"/>
                  <a:pt x="1046969" y="0"/>
                </a:cubicBezTo>
                <a:cubicBezTo>
                  <a:pt x="1251316" y="-12166"/>
                  <a:pt x="1387784" y="18971"/>
                  <a:pt x="1518680" y="0"/>
                </a:cubicBezTo>
                <a:cubicBezTo>
                  <a:pt x="1649576" y="-18971"/>
                  <a:pt x="2006162" y="53203"/>
                  <a:pt x="2145711" y="0"/>
                </a:cubicBezTo>
                <a:cubicBezTo>
                  <a:pt x="2285260" y="-53203"/>
                  <a:pt x="2502055" y="31013"/>
                  <a:pt x="2617422" y="0"/>
                </a:cubicBezTo>
                <a:cubicBezTo>
                  <a:pt x="2732789" y="-31013"/>
                  <a:pt x="2904386" y="43583"/>
                  <a:pt x="3037360" y="0"/>
                </a:cubicBezTo>
                <a:cubicBezTo>
                  <a:pt x="3170334" y="-43583"/>
                  <a:pt x="3436407" y="58031"/>
                  <a:pt x="3716164" y="0"/>
                </a:cubicBezTo>
                <a:cubicBezTo>
                  <a:pt x="3995921" y="-58031"/>
                  <a:pt x="3954702" y="31146"/>
                  <a:pt x="4187875" y="0"/>
                </a:cubicBezTo>
                <a:cubicBezTo>
                  <a:pt x="4421048" y="-31146"/>
                  <a:pt x="4549184" y="4822"/>
                  <a:pt x="4659586" y="0"/>
                </a:cubicBezTo>
                <a:cubicBezTo>
                  <a:pt x="4769988" y="-4822"/>
                  <a:pt x="4937124" y="47967"/>
                  <a:pt x="5177318" y="0"/>
                </a:cubicBezTo>
                <a:cubicBezTo>
                  <a:pt x="5204673" y="180152"/>
                  <a:pt x="5163344" y="407490"/>
                  <a:pt x="5177318" y="541388"/>
                </a:cubicBezTo>
                <a:cubicBezTo>
                  <a:pt x="5191292" y="675286"/>
                  <a:pt x="5126574" y="970388"/>
                  <a:pt x="5177318" y="1098544"/>
                </a:cubicBezTo>
                <a:cubicBezTo>
                  <a:pt x="5228062" y="1226700"/>
                  <a:pt x="5133319" y="1454985"/>
                  <a:pt x="5177318" y="1576857"/>
                </a:cubicBezTo>
                <a:cubicBezTo>
                  <a:pt x="5057408" y="1592972"/>
                  <a:pt x="4918052" y="1535816"/>
                  <a:pt x="4757380" y="1576857"/>
                </a:cubicBezTo>
                <a:cubicBezTo>
                  <a:pt x="4596708" y="1617898"/>
                  <a:pt x="4383344" y="1537154"/>
                  <a:pt x="4233896" y="1576857"/>
                </a:cubicBezTo>
                <a:cubicBezTo>
                  <a:pt x="4084448" y="1616560"/>
                  <a:pt x="4000411" y="1573479"/>
                  <a:pt x="3813958" y="1576857"/>
                </a:cubicBezTo>
                <a:cubicBezTo>
                  <a:pt x="3627505" y="1580235"/>
                  <a:pt x="3481221" y="1550884"/>
                  <a:pt x="3394020" y="1576857"/>
                </a:cubicBezTo>
                <a:cubicBezTo>
                  <a:pt x="3306819" y="1602830"/>
                  <a:pt x="2989066" y="1532874"/>
                  <a:pt x="2818762" y="1576857"/>
                </a:cubicBezTo>
                <a:cubicBezTo>
                  <a:pt x="2648458" y="1620840"/>
                  <a:pt x="2496217" y="1558793"/>
                  <a:pt x="2347051" y="1576857"/>
                </a:cubicBezTo>
                <a:cubicBezTo>
                  <a:pt x="2197885" y="1594921"/>
                  <a:pt x="2057088" y="1563707"/>
                  <a:pt x="1823566" y="1576857"/>
                </a:cubicBezTo>
                <a:cubicBezTo>
                  <a:pt x="1590044" y="1590007"/>
                  <a:pt x="1563208" y="1555293"/>
                  <a:pt x="1351855" y="1576857"/>
                </a:cubicBezTo>
                <a:cubicBezTo>
                  <a:pt x="1140502" y="1598421"/>
                  <a:pt x="1030373" y="1526185"/>
                  <a:pt x="724825" y="1576857"/>
                </a:cubicBezTo>
                <a:cubicBezTo>
                  <a:pt x="419277" y="1627529"/>
                  <a:pt x="326063" y="1571545"/>
                  <a:pt x="0" y="1576857"/>
                </a:cubicBezTo>
                <a:cubicBezTo>
                  <a:pt x="-48141" y="1336598"/>
                  <a:pt x="22236" y="1261152"/>
                  <a:pt x="0" y="1019701"/>
                </a:cubicBezTo>
                <a:cubicBezTo>
                  <a:pt x="-22236" y="778250"/>
                  <a:pt x="29883" y="707061"/>
                  <a:pt x="0" y="462545"/>
                </a:cubicBezTo>
                <a:cubicBezTo>
                  <a:pt x="-29883" y="218029"/>
                  <a:pt x="30595" y="170669"/>
                  <a:pt x="0" y="0"/>
                </a:cubicBezTo>
                <a:close/>
              </a:path>
            </a:pathLst>
          </a:custGeom>
          <a:solidFill>
            <a:srgbClr val="FFE697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34109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提示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聲音的特質是相對的，建議用相同的力度敲打各種樂器，以便更準確地對比不同樂器的聲音特質。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6FABB-860A-46AE-89C2-A899D7E7F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52664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D92AE29-90F4-44BE-AD6A-688CB259A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5520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敲擊樂器的聲音特質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1 -2.08333E-7 0.00903 C 0.00508 0.01459 -0.00208 0.03149 -0.00247 0.03264 C -0.00299 0.02801 -0.00365 0.02431 -0.00365 0.01875 C -0.00365 0.01065 -0.00065 -4.44444E-6 -2.08333E-7 -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8247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000" y="152400"/>
            <a:ext cx="78747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逐一點擊樂器圖片，觀看以不同方法敲打各種樂器，並聽聽它們的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聲音特質有甚麼不同。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52664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5520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敲擊樂器的聲音特質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" name="圖片 3">
            <a:hlinkClick r:id="rId4" action="ppaction://hlinksldjump"/>
            <a:extLst>
              <a:ext uri="{FF2B5EF4-FFF2-40B4-BE49-F238E27FC236}">
                <a16:creationId xmlns:a16="http://schemas.microsoft.com/office/drawing/2014/main" id="{ED7A97D2-2501-4F0C-B149-E4DBC5FF2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20105" r="53067" b="62433"/>
          <a:stretch/>
        </p:blipFill>
        <p:spPr>
          <a:xfrm>
            <a:off x="1134132" y="1274569"/>
            <a:ext cx="1872208" cy="1543451"/>
          </a:xfrm>
          <a:custGeom>
            <a:avLst/>
            <a:gdLst>
              <a:gd name="connsiteX0" fmla="*/ 0 w 1872208"/>
              <a:gd name="connsiteY0" fmla="*/ 0 h 1543451"/>
              <a:gd name="connsiteX1" fmla="*/ 661513 w 1872208"/>
              <a:gd name="connsiteY1" fmla="*/ 0 h 1543451"/>
              <a:gd name="connsiteX2" fmla="*/ 1229417 w 1872208"/>
              <a:gd name="connsiteY2" fmla="*/ 0 h 1543451"/>
              <a:gd name="connsiteX3" fmla="*/ 1872208 w 1872208"/>
              <a:gd name="connsiteY3" fmla="*/ 0 h 1543451"/>
              <a:gd name="connsiteX4" fmla="*/ 1872208 w 1872208"/>
              <a:gd name="connsiteY4" fmla="*/ 545353 h 1543451"/>
              <a:gd name="connsiteX5" fmla="*/ 1872208 w 1872208"/>
              <a:gd name="connsiteY5" fmla="*/ 1059836 h 1543451"/>
              <a:gd name="connsiteX6" fmla="*/ 1872208 w 1872208"/>
              <a:gd name="connsiteY6" fmla="*/ 1543451 h 1543451"/>
              <a:gd name="connsiteX7" fmla="*/ 1266861 w 1872208"/>
              <a:gd name="connsiteY7" fmla="*/ 1543451 h 1543451"/>
              <a:gd name="connsiteX8" fmla="*/ 661513 w 1872208"/>
              <a:gd name="connsiteY8" fmla="*/ 1543451 h 1543451"/>
              <a:gd name="connsiteX9" fmla="*/ 0 w 1872208"/>
              <a:gd name="connsiteY9" fmla="*/ 1543451 h 1543451"/>
              <a:gd name="connsiteX10" fmla="*/ 0 w 1872208"/>
              <a:gd name="connsiteY10" fmla="*/ 998098 h 1543451"/>
              <a:gd name="connsiteX11" fmla="*/ 0 w 1872208"/>
              <a:gd name="connsiteY11" fmla="*/ 499049 h 1543451"/>
              <a:gd name="connsiteX12" fmla="*/ 0 w 1872208"/>
              <a:gd name="connsiteY12" fmla="*/ 0 h 154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2208" h="1543451" fill="none" extrusionOk="0">
                <a:moveTo>
                  <a:pt x="0" y="0"/>
                </a:moveTo>
                <a:cubicBezTo>
                  <a:pt x="157063" y="23227"/>
                  <a:pt x="463598" y="32654"/>
                  <a:pt x="661513" y="0"/>
                </a:cubicBezTo>
                <a:cubicBezTo>
                  <a:pt x="859428" y="-32654"/>
                  <a:pt x="1075132" y="23126"/>
                  <a:pt x="1229417" y="0"/>
                </a:cubicBezTo>
                <a:cubicBezTo>
                  <a:pt x="1383702" y="-23126"/>
                  <a:pt x="1739931" y="16613"/>
                  <a:pt x="1872208" y="0"/>
                </a:cubicBezTo>
                <a:cubicBezTo>
                  <a:pt x="1870277" y="117379"/>
                  <a:pt x="1861579" y="349772"/>
                  <a:pt x="1872208" y="545353"/>
                </a:cubicBezTo>
                <a:cubicBezTo>
                  <a:pt x="1882837" y="740934"/>
                  <a:pt x="1897651" y="951894"/>
                  <a:pt x="1872208" y="1059836"/>
                </a:cubicBezTo>
                <a:cubicBezTo>
                  <a:pt x="1846765" y="1167778"/>
                  <a:pt x="1861581" y="1339021"/>
                  <a:pt x="1872208" y="1543451"/>
                </a:cubicBezTo>
                <a:cubicBezTo>
                  <a:pt x="1604179" y="1570255"/>
                  <a:pt x="1559312" y="1523029"/>
                  <a:pt x="1266861" y="1543451"/>
                </a:cubicBezTo>
                <a:cubicBezTo>
                  <a:pt x="974410" y="1563873"/>
                  <a:pt x="806460" y="1546495"/>
                  <a:pt x="661513" y="1543451"/>
                </a:cubicBezTo>
                <a:cubicBezTo>
                  <a:pt x="516566" y="1540407"/>
                  <a:pt x="243892" y="1558473"/>
                  <a:pt x="0" y="1543451"/>
                </a:cubicBezTo>
                <a:cubicBezTo>
                  <a:pt x="-4127" y="1368621"/>
                  <a:pt x="-26576" y="1181089"/>
                  <a:pt x="0" y="998098"/>
                </a:cubicBezTo>
                <a:cubicBezTo>
                  <a:pt x="26576" y="815107"/>
                  <a:pt x="9990" y="740664"/>
                  <a:pt x="0" y="499049"/>
                </a:cubicBezTo>
                <a:cubicBezTo>
                  <a:pt x="-9990" y="257434"/>
                  <a:pt x="10560" y="195636"/>
                  <a:pt x="0" y="0"/>
                </a:cubicBezTo>
                <a:close/>
              </a:path>
              <a:path w="1872208" h="1543451" stroke="0" extrusionOk="0">
                <a:moveTo>
                  <a:pt x="0" y="0"/>
                </a:moveTo>
                <a:cubicBezTo>
                  <a:pt x="158819" y="-6460"/>
                  <a:pt x="508627" y="16439"/>
                  <a:pt x="642791" y="0"/>
                </a:cubicBezTo>
                <a:cubicBezTo>
                  <a:pt x="776955" y="-16439"/>
                  <a:pt x="1077785" y="9389"/>
                  <a:pt x="1210695" y="0"/>
                </a:cubicBezTo>
                <a:cubicBezTo>
                  <a:pt x="1343605" y="-9389"/>
                  <a:pt x="1624113" y="-8389"/>
                  <a:pt x="1872208" y="0"/>
                </a:cubicBezTo>
                <a:cubicBezTo>
                  <a:pt x="1888338" y="131706"/>
                  <a:pt x="1880250" y="330774"/>
                  <a:pt x="1872208" y="468180"/>
                </a:cubicBezTo>
                <a:cubicBezTo>
                  <a:pt x="1864166" y="605586"/>
                  <a:pt x="1851683" y="777276"/>
                  <a:pt x="1872208" y="1013533"/>
                </a:cubicBezTo>
                <a:cubicBezTo>
                  <a:pt x="1892733" y="1249790"/>
                  <a:pt x="1853768" y="1389391"/>
                  <a:pt x="1872208" y="1543451"/>
                </a:cubicBezTo>
                <a:cubicBezTo>
                  <a:pt x="1586661" y="1552103"/>
                  <a:pt x="1550164" y="1526701"/>
                  <a:pt x="1285583" y="1543451"/>
                </a:cubicBezTo>
                <a:cubicBezTo>
                  <a:pt x="1021003" y="1560201"/>
                  <a:pt x="885788" y="1570849"/>
                  <a:pt x="661513" y="1543451"/>
                </a:cubicBezTo>
                <a:cubicBezTo>
                  <a:pt x="437238" y="1516054"/>
                  <a:pt x="256613" y="1519271"/>
                  <a:pt x="0" y="1543451"/>
                </a:cubicBezTo>
                <a:cubicBezTo>
                  <a:pt x="-319" y="1299789"/>
                  <a:pt x="-21088" y="1146954"/>
                  <a:pt x="0" y="1013533"/>
                </a:cubicBezTo>
                <a:cubicBezTo>
                  <a:pt x="21088" y="880112"/>
                  <a:pt x="11930" y="720405"/>
                  <a:pt x="0" y="529918"/>
                </a:cubicBezTo>
                <a:cubicBezTo>
                  <a:pt x="-11930" y="339432"/>
                  <a:pt x="-26208" y="148119"/>
                  <a:pt x="0" y="0"/>
                </a:cubicBezTo>
                <a:close/>
              </a:path>
            </a:pathLst>
          </a:custGeom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85532961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圖片 5">
            <a:hlinkClick r:id="rId6" action="ppaction://hlinksldjump"/>
            <a:extLst>
              <a:ext uri="{FF2B5EF4-FFF2-40B4-BE49-F238E27FC236}">
                <a16:creationId xmlns:a16="http://schemas.microsoft.com/office/drawing/2014/main" id="{8615B03D-0656-4334-8073-4D44895F06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7" t="18872" r="11938" b="61550"/>
          <a:stretch/>
        </p:blipFill>
        <p:spPr>
          <a:xfrm>
            <a:off x="4144654" y="1273472"/>
            <a:ext cx="2483155" cy="1543451"/>
          </a:xfrm>
          <a:custGeom>
            <a:avLst/>
            <a:gdLst>
              <a:gd name="connsiteX0" fmla="*/ 0 w 2483155"/>
              <a:gd name="connsiteY0" fmla="*/ 0 h 1543451"/>
              <a:gd name="connsiteX1" fmla="*/ 496631 w 2483155"/>
              <a:gd name="connsiteY1" fmla="*/ 0 h 1543451"/>
              <a:gd name="connsiteX2" fmla="*/ 918767 w 2483155"/>
              <a:gd name="connsiteY2" fmla="*/ 0 h 1543451"/>
              <a:gd name="connsiteX3" fmla="*/ 1390567 w 2483155"/>
              <a:gd name="connsiteY3" fmla="*/ 0 h 1543451"/>
              <a:gd name="connsiteX4" fmla="*/ 1812703 w 2483155"/>
              <a:gd name="connsiteY4" fmla="*/ 0 h 1543451"/>
              <a:gd name="connsiteX5" fmla="*/ 2483155 w 2483155"/>
              <a:gd name="connsiteY5" fmla="*/ 0 h 1543451"/>
              <a:gd name="connsiteX6" fmla="*/ 2483155 w 2483155"/>
              <a:gd name="connsiteY6" fmla="*/ 514484 h 1543451"/>
              <a:gd name="connsiteX7" fmla="*/ 2483155 w 2483155"/>
              <a:gd name="connsiteY7" fmla="*/ 998098 h 1543451"/>
              <a:gd name="connsiteX8" fmla="*/ 2483155 w 2483155"/>
              <a:gd name="connsiteY8" fmla="*/ 1543451 h 1543451"/>
              <a:gd name="connsiteX9" fmla="*/ 1986524 w 2483155"/>
              <a:gd name="connsiteY9" fmla="*/ 1543451 h 1543451"/>
              <a:gd name="connsiteX10" fmla="*/ 1440230 w 2483155"/>
              <a:gd name="connsiteY10" fmla="*/ 1543451 h 1543451"/>
              <a:gd name="connsiteX11" fmla="*/ 1018094 w 2483155"/>
              <a:gd name="connsiteY11" fmla="*/ 1543451 h 1543451"/>
              <a:gd name="connsiteX12" fmla="*/ 546294 w 2483155"/>
              <a:gd name="connsiteY12" fmla="*/ 1543451 h 1543451"/>
              <a:gd name="connsiteX13" fmla="*/ 0 w 2483155"/>
              <a:gd name="connsiteY13" fmla="*/ 1543451 h 1543451"/>
              <a:gd name="connsiteX14" fmla="*/ 0 w 2483155"/>
              <a:gd name="connsiteY14" fmla="*/ 998098 h 1543451"/>
              <a:gd name="connsiteX15" fmla="*/ 0 w 2483155"/>
              <a:gd name="connsiteY15" fmla="*/ 499049 h 1543451"/>
              <a:gd name="connsiteX16" fmla="*/ 0 w 2483155"/>
              <a:gd name="connsiteY16" fmla="*/ 0 h 154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83155" h="1543451" fill="none" extrusionOk="0">
                <a:moveTo>
                  <a:pt x="0" y="0"/>
                </a:moveTo>
                <a:cubicBezTo>
                  <a:pt x="219638" y="-22027"/>
                  <a:pt x="270506" y="8426"/>
                  <a:pt x="496631" y="0"/>
                </a:cubicBezTo>
                <a:cubicBezTo>
                  <a:pt x="722756" y="-8426"/>
                  <a:pt x="728869" y="31719"/>
                  <a:pt x="918767" y="0"/>
                </a:cubicBezTo>
                <a:cubicBezTo>
                  <a:pt x="1108665" y="-31719"/>
                  <a:pt x="1246935" y="47997"/>
                  <a:pt x="1390567" y="0"/>
                </a:cubicBezTo>
                <a:cubicBezTo>
                  <a:pt x="1534199" y="-47997"/>
                  <a:pt x="1701068" y="14679"/>
                  <a:pt x="1812703" y="0"/>
                </a:cubicBezTo>
                <a:cubicBezTo>
                  <a:pt x="1924338" y="-14679"/>
                  <a:pt x="2283978" y="50148"/>
                  <a:pt x="2483155" y="0"/>
                </a:cubicBezTo>
                <a:cubicBezTo>
                  <a:pt x="2520928" y="145423"/>
                  <a:pt x="2446370" y="311085"/>
                  <a:pt x="2483155" y="514484"/>
                </a:cubicBezTo>
                <a:cubicBezTo>
                  <a:pt x="2519940" y="717883"/>
                  <a:pt x="2476720" y="839538"/>
                  <a:pt x="2483155" y="998098"/>
                </a:cubicBezTo>
                <a:cubicBezTo>
                  <a:pt x="2489590" y="1156658"/>
                  <a:pt x="2465415" y="1337353"/>
                  <a:pt x="2483155" y="1543451"/>
                </a:cubicBezTo>
                <a:cubicBezTo>
                  <a:pt x="2251855" y="1581455"/>
                  <a:pt x="2159182" y="1527957"/>
                  <a:pt x="1986524" y="1543451"/>
                </a:cubicBezTo>
                <a:cubicBezTo>
                  <a:pt x="1813866" y="1558945"/>
                  <a:pt x="1562084" y="1525524"/>
                  <a:pt x="1440230" y="1543451"/>
                </a:cubicBezTo>
                <a:cubicBezTo>
                  <a:pt x="1318376" y="1561378"/>
                  <a:pt x="1188760" y="1498475"/>
                  <a:pt x="1018094" y="1543451"/>
                </a:cubicBezTo>
                <a:cubicBezTo>
                  <a:pt x="847428" y="1588427"/>
                  <a:pt x="723065" y="1529441"/>
                  <a:pt x="546294" y="1543451"/>
                </a:cubicBezTo>
                <a:cubicBezTo>
                  <a:pt x="369523" y="1557461"/>
                  <a:pt x="150858" y="1478662"/>
                  <a:pt x="0" y="1543451"/>
                </a:cubicBezTo>
                <a:cubicBezTo>
                  <a:pt x="-52235" y="1398555"/>
                  <a:pt x="12028" y="1162453"/>
                  <a:pt x="0" y="998098"/>
                </a:cubicBezTo>
                <a:cubicBezTo>
                  <a:pt x="-12028" y="833743"/>
                  <a:pt x="19212" y="679576"/>
                  <a:pt x="0" y="499049"/>
                </a:cubicBezTo>
                <a:cubicBezTo>
                  <a:pt x="-19212" y="318522"/>
                  <a:pt x="3203" y="209532"/>
                  <a:pt x="0" y="0"/>
                </a:cubicBezTo>
                <a:close/>
              </a:path>
              <a:path w="2483155" h="1543451" stroke="0" extrusionOk="0">
                <a:moveTo>
                  <a:pt x="0" y="0"/>
                </a:moveTo>
                <a:cubicBezTo>
                  <a:pt x="205523" y="-58353"/>
                  <a:pt x="369678" y="8884"/>
                  <a:pt x="496631" y="0"/>
                </a:cubicBezTo>
                <a:cubicBezTo>
                  <a:pt x="623584" y="-8884"/>
                  <a:pt x="839991" y="36742"/>
                  <a:pt x="943599" y="0"/>
                </a:cubicBezTo>
                <a:cubicBezTo>
                  <a:pt x="1047207" y="-36742"/>
                  <a:pt x="1210815" y="36452"/>
                  <a:pt x="1440230" y="0"/>
                </a:cubicBezTo>
                <a:cubicBezTo>
                  <a:pt x="1669645" y="-36452"/>
                  <a:pt x="1677047" y="35063"/>
                  <a:pt x="1887198" y="0"/>
                </a:cubicBezTo>
                <a:cubicBezTo>
                  <a:pt x="2097349" y="-35063"/>
                  <a:pt x="2264779" y="32063"/>
                  <a:pt x="2483155" y="0"/>
                </a:cubicBezTo>
                <a:cubicBezTo>
                  <a:pt x="2533861" y="143229"/>
                  <a:pt x="2422810" y="375866"/>
                  <a:pt x="2483155" y="529918"/>
                </a:cubicBezTo>
                <a:cubicBezTo>
                  <a:pt x="2543500" y="683970"/>
                  <a:pt x="2430751" y="940537"/>
                  <a:pt x="2483155" y="1044402"/>
                </a:cubicBezTo>
                <a:cubicBezTo>
                  <a:pt x="2535559" y="1148267"/>
                  <a:pt x="2457756" y="1380535"/>
                  <a:pt x="2483155" y="1543451"/>
                </a:cubicBezTo>
                <a:cubicBezTo>
                  <a:pt x="2336338" y="1566420"/>
                  <a:pt x="2059336" y="1502225"/>
                  <a:pt x="1936861" y="1543451"/>
                </a:cubicBezTo>
                <a:cubicBezTo>
                  <a:pt x="1814386" y="1584677"/>
                  <a:pt x="1530998" y="1524310"/>
                  <a:pt x="1390567" y="1543451"/>
                </a:cubicBezTo>
                <a:cubicBezTo>
                  <a:pt x="1250136" y="1562592"/>
                  <a:pt x="1084021" y="1536465"/>
                  <a:pt x="869104" y="1543451"/>
                </a:cubicBezTo>
                <a:cubicBezTo>
                  <a:pt x="654187" y="1550437"/>
                  <a:pt x="386315" y="1442561"/>
                  <a:pt x="0" y="1543451"/>
                </a:cubicBezTo>
                <a:cubicBezTo>
                  <a:pt x="-43325" y="1434614"/>
                  <a:pt x="22792" y="1292378"/>
                  <a:pt x="0" y="1059836"/>
                </a:cubicBezTo>
                <a:cubicBezTo>
                  <a:pt x="-22792" y="827295"/>
                  <a:pt x="55419" y="697703"/>
                  <a:pt x="0" y="560787"/>
                </a:cubicBezTo>
                <a:cubicBezTo>
                  <a:pt x="-55419" y="423871"/>
                  <a:pt x="48023" y="226560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38585068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圖片 7">
            <a:hlinkClick r:id="rId7" action="ppaction://hlinksldjump"/>
            <a:extLst>
              <a:ext uri="{FF2B5EF4-FFF2-40B4-BE49-F238E27FC236}">
                <a16:creationId xmlns:a16="http://schemas.microsoft.com/office/drawing/2014/main" id="{6C0719AF-3BE0-4B24-8524-BAF2D2DB8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39890" r="44750" b="43443"/>
          <a:stretch/>
        </p:blipFill>
        <p:spPr>
          <a:xfrm>
            <a:off x="7766123" y="1238366"/>
            <a:ext cx="2230360" cy="1539262"/>
          </a:xfrm>
          <a:custGeom>
            <a:avLst/>
            <a:gdLst>
              <a:gd name="connsiteX0" fmla="*/ 0 w 2230360"/>
              <a:gd name="connsiteY0" fmla="*/ 0 h 1539262"/>
              <a:gd name="connsiteX1" fmla="*/ 557590 w 2230360"/>
              <a:gd name="connsiteY1" fmla="*/ 0 h 1539262"/>
              <a:gd name="connsiteX2" fmla="*/ 1070573 w 2230360"/>
              <a:gd name="connsiteY2" fmla="*/ 0 h 1539262"/>
              <a:gd name="connsiteX3" fmla="*/ 1672770 w 2230360"/>
              <a:gd name="connsiteY3" fmla="*/ 0 h 1539262"/>
              <a:gd name="connsiteX4" fmla="*/ 2230360 w 2230360"/>
              <a:gd name="connsiteY4" fmla="*/ 0 h 1539262"/>
              <a:gd name="connsiteX5" fmla="*/ 2230360 w 2230360"/>
              <a:gd name="connsiteY5" fmla="*/ 528480 h 1539262"/>
              <a:gd name="connsiteX6" fmla="*/ 2230360 w 2230360"/>
              <a:gd name="connsiteY6" fmla="*/ 1056960 h 1539262"/>
              <a:gd name="connsiteX7" fmla="*/ 2230360 w 2230360"/>
              <a:gd name="connsiteY7" fmla="*/ 1539262 h 1539262"/>
              <a:gd name="connsiteX8" fmla="*/ 1695074 w 2230360"/>
              <a:gd name="connsiteY8" fmla="*/ 1539262 h 1539262"/>
              <a:gd name="connsiteX9" fmla="*/ 1159787 w 2230360"/>
              <a:gd name="connsiteY9" fmla="*/ 1539262 h 1539262"/>
              <a:gd name="connsiteX10" fmla="*/ 602197 w 2230360"/>
              <a:gd name="connsiteY10" fmla="*/ 1539262 h 1539262"/>
              <a:gd name="connsiteX11" fmla="*/ 0 w 2230360"/>
              <a:gd name="connsiteY11" fmla="*/ 1539262 h 1539262"/>
              <a:gd name="connsiteX12" fmla="*/ 0 w 2230360"/>
              <a:gd name="connsiteY12" fmla="*/ 1072353 h 1539262"/>
              <a:gd name="connsiteX13" fmla="*/ 0 w 2230360"/>
              <a:gd name="connsiteY13" fmla="*/ 559265 h 1539262"/>
              <a:gd name="connsiteX14" fmla="*/ 0 w 2230360"/>
              <a:gd name="connsiteY14" fmla="*/ 0 h 153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0360" h="1539262" fill="none" extrusionOk="0">
                <a:moveTo>
                  <a:pt x="0" y="0"/>
                </a:moveTo>
                <a:cubicBezTo>
                  <a:pt x="135227" y="-26199"/>
                  <a:pt x="298611" y="54001"/>
                  <a:pt x="557590" y="0"/>
                </a:cubicBezTo>
                <a:cubicBezTo>
                  <a:pt x="816569" y="-54001"/>
                  <a:pt x="882775" y="18230"/>
                  <a:pt x="1070573" y="0"/>
                </a:cubicBezTo>
                <a:cubicBezTo>
                  <a:pt x="1258371" y="-18230"/>
                  <a:pt x="1431317" y="40657"/>
                  <a:pt x="1672770" y="0"/>
                </a:cubicBezTo>
                <a:cubicBezTo>
                  <a:pt x="1914223" y="-40657"/>
                  <a:pt x="1968334" y="12507"/>
                  <a:pt x="2230360" y="0"/>
                </a:cubicBezTo>
                <a:cubicBezTo>
                  <a:pt x="2286490" y="126488"/>
                  <a:pt x="2207964" y="283150"/>
                  <a:pt x="2230360" y="528480"/>
                </a:cubicBezTo>
                <a:cubicBezTo>
                  <a:pt x="2252756" y="773810"/>
                  <a:pt x="2211745" y="864044"/>
                  <a:pt x="2230360" y="1056960"/>
                </a:cubicBezTo>
                <a:cubicBezTo>
                  <a:pt x="2248975" y="1249876"/>
                  <a:pt x="2191220" y="1320836"/>
                  <a:pt x="2230360" y="1539262"/>
                </a:cubicBezTo>
                <a:cubicBezTo>
                  <a:pt x="1992835" y="1567954"/>
                  <a:pt x="1821267" y="1477448"/>
                  <a:pt x="1695074" y="1539262"/>
                </a:cubicBezTo>
                <a:cubicBezTo>
                  <a:pt x="1568881" y="1601076"/>
                  <a:pt x="1290318" y="1528421"/>
                  <a:pt x="1159787" y="1539262"/>
                </a:cubicBezTo>
                <a:cubicBezTo>
                  <a:pt x="1029256" y="1550103"/>
                  <a:pt x="860988" y="1508412"/>
                  <a:pt x="602197" y="1539262"/>
                </a:cubicBezTo>
                <a:cubicBezTo>
                  <a:pt x="343406" y="1570112"/>
                  <a:pt x="184770" y="1506037"/>
                  <a:pt x="0" y="1539262"/>
                </a:cubicBezTo>
                <a:cubicBezTo>
                  <a:pt x="-7196" y="1314630"/>
                  <a:pt x="15877" y="1233390"/>
                  <a:pt x="0" y="1072353"/>
                </a:cubicBezTo>
                <a:cubicBezTo>
                  <a:pt x="-15877" y="911316"/>
                  <a:pt x="19525" y="764649"/>
                  <a:pt x="0" y="559265"/>
                </a:cubicBezTo>
                <a:cubicBezTo>
                  <a:pt x="-19525" y="353881"/>
                  <a:pt x="60201" y="267386"/>
                  <a:pt x="0" y="0"/>
                </a:cubicBezTo>
                <a:close/>
              </a:path>
              <a:path w="2230360" h="1539262" stroke="0" extrusionOk="0">
                <a:moveTo>
                  <a:pt x="0" y="0"/>
                </a:moveTo>
                <a:cubicBezTo>
                  <a:pt x="238636" y="-7648"/>
                  <a:pt x="321266" y="36177"/>
                  <a:pt x="535286" y="0"/>
                </a:cubicBezTo>
                <a:cubicBezTo>
                  <a:pt x="749306" y="-36177"/>
                  <a:pt x="952720" y="43629"/>
                  <a:pt x="1137484" y="0"/>
                </a:cubicBezTo>
                <a:cubicBezTo>
                  <a:pt x="1322248" y="-43629"/>
                  <a:pt x="1596872" y="33506"/>
                  <a:pt x="1739681" y="0"/>
                </a:cubicBezTo>
                <a:cubicBezTo>
                  <a:pt x="1882490" y="-33506"/>
                  <a:pt x="2090107" y="6104"/>
                  <a:pt x="2230360" y="0"/>
                </a:cubicBezTo>
                <a:cubicBezTo>
                  <a:pt x="2266699" y="142236"/>
                  <a:pt x="2170643" y="366091"/>
                  <a:pt x="2230360" y="528480"/>
                </a:cubicBezTo>
                <a:cubicBezTo>
                  <a:pt x="2290077" y="690869"/>
                  <a:pt x="2208549" y="863038"/>
                  <a:pt x="2230360" y="995389"/>
                </a:cubicBezTo>
                <a:cubicBezTo>
                  <a:pt x="2252171" y="1127740"/>
                  <a:pt x="2213093" y="1306863"/>
                  <a:pt x="2230360" y="1539262"/>
                </a:cubicBezTo>
                <a:cubicBezTo>
                  <a:pt x="2090021" y="1586512"/>
                  <a:pt x="1927646" y="1526193"/>
                  <a:pt x="1672770" y="1539262"/>
                </a:cubicBezTo>
                <a:cubicBezTo>
                  <a:pt x="1417894" y="1552331"/>
                  <a:pt x="1214876" y="1523217"/>
                  <a:pt x="1070573" y="1539262"/>
                </a:cubicBezTo>
                <a:cubicBezTo>
                  <a:pt x="926270" y="1555307"/>
                  <a:pt x="671446" y="1535425"/>
                  <a:pt x="490679" y="1539262"/>
                </a:cubicBezTo>
                <a:cubicBezTo>
                  <a:pt x="309912" y="1543099"/>
                  <a:pt x="229205" y="1537320"/>
                  <a:pt x="0" y="1539262"/>
                </a:cubicBezTo>
                <a:cubicBezTo>
                  <a:pt x="-57374" y="1390614"/>
                  <a:pt x="36172" y="1241916"/>
                  <a:pt x="0" y="995389"/>
                </a:cubicBezTo>
                <a:cubicBezTo>
                  <a:pt x="-36172" y="748862"/>
                  <a:pt x="32995" y="702762"/>
                  <a:pt x="0" y="451517"/>
                </a:cubicBezTo>
                <a:cubicBezTo>
                  <a:pt x="-32995" y="200272"/>
                  <a:pt x="35101" y="142624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42040102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圖片 9">
            <a:hlinkClick r:id="rId8" action="ppaction://hlinksldjump"/>
            <a:extLst>
              <a:ext uri="{FF2B5EF4-FFF2-40B4-BE49-F238E27FC236}">
                <a16:creationId xmlns:a16="http://schemas.microsoft.com/office/drawing/2014/main" id="{7C7EB5F0-2D1B-4671-9264-A9BD20BBF5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3" t="39051" r="5375" b="42650"/>
          <a:stretch/>
        </p:blipFill>
        <p:spPr>
          <a:xfrm>
            <a:off x="1237587" y="3171907"/>
            <a:ext cx="2561373" cy="1539261"/>
          </a:xfrm>
          <a:custGeom>
            <a:avLst/>
            <a:gdLst>
              <a:gd name="connsiteX0" fmla="*/ 0 w 2561373"/>
              <a:gd name="connsiteY0" fmla="*/ 0 h 1539261"/>
              <a:gd name="connsiteX1" fmla="*/ 435433 w 2561373"/>
              <a:gd name="connsiteY1" fmla="*/ 0 h 1539261"/>
              <a:gd name="connsiteX2" fmla="*/ 896481 w 2561373"/>
              <a:gd name="connsiteY2" fmla="*/ 0 h 1539261"/>
              <a:gd name="connsiteX3" fmla="*/ 1383141 w 2561373"/>
              <a:gd name="connsiteY3" fmla="*/ 0 h 1539261"/>
              <a:gd name="connsiteX4" fmla="*/ 1818575 w 2561373"/>
              <a:gd name="connsiteY4" fmla="*/ 0 h 1539261"/>
              <a:gd name="connsiteX5" fmla="*/ 2561373 w 2561373"/>
              <a:gd name="connsiteY5" fmla="*/ 0 h 1539261"/>
              <a:gd name="connsiteX6" fmla="*/ 2561373 w 2561373"/>
              <a:gd name="connsiteY6" fmla="*/ 497694 h 1539261"/>
              <a:gd name="connsiteX7" fmla="*/ 2561373 w 2561373"/>
              <a:gd name="connsiteY7" fmla="*/ 995389 h 1539261"/>
              <a:gd name="connsiteX8" fmla="*/ 2561373 w 2561373"/>
              <a:gd name="connsiteY8" fmla="*/ 1539261 h 1539261"/>
              <a:gd name="connsiteX9" fmla="*/ 2074712 w 2561373"/>
              <a:gd name="connsiteY9" fmla="*/ 1539261 h 1539261"/>
              <a:gd name="connsiteX10" fmla="*/ 1588051 w 2561373"/>
              <a:gd name="connsiteY10" fmla="*/ 1539261 h 1539261"/>
              <a:gd name="connsiteX11" fmla="*/ 1152618 w 2561373"/>
              <a:gd name="connsiteY11" fmla="*/ 1539261 h 1539261"/>
              <a:gd name="connsiteX12" fmla="*/ 691571 w 2561373"/>
              <a:gd name="connsiteY12" fmla="*/ 1539261 h 1539261"/>
              <a:gd name="connsiteX13" fmla="*/ 0 w 2561373"/>
              <a:gd name="connsiteY13" fmla="*/ 1539261 h 1539261"/>
              <a:gd name="connsiteX14" fmla="*/ 0 w 2561373"/>
              <a:gd name="connsiteY14" fmla="*/ 1072352 h 1539261"/>
              <a:gd name="connsiteX15" fmla="*/ 0 w 2561373"/>
              <a:gd name="connsiteY15" fmla="*/ 528480 h 1539261"/>
              <a:gd name="connsiteX16" fmla="*/ 0 w 2561373"/>
              <a:gd name="connsiteY16" fmla="*/ 0 h 153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1373" h="1539261" fill="none" extrusionOk="0">
                <a:moveTo>
                  <a:pt x="0" y="0"/>
                </a:moveTo>
                <a:cubicBezTo>
                  <a:pt x="118367" y="-23112"/>
                  <a:pt x="313844" y="31757"/>
                  <a:pt x="435433" y="0"/>
                </a:cubicBezTo>
                <a:cubicBezTo>
                  <a:pt x="557022" y="-31757"/>
                  <a:pt x="753444" y="14983"/>
                  <a:pt x="896481" y="0"/>
                </a:cubicBezTo>
                <a:cubicBezTo>
                  <a:pt x="1039518" y="-14983"/>
                  <a:pt x="1208743" y="19976"/>
                  <a:pt x="1383141" y="0"/>
                </a:cubicBezTo>
                <a:cubicBezTo>
                  <a:pt x="1557539" y="-19976"/>
                  <a:pt x="1711546" y="42034"/>
                  <a:pt x="1818575" y="0"/>
                </a:cubicBezTo>
                <a:cubicBezTo>
                  <a:pt x="1925604" y="-42034"/>
                  <a:pt x="2312503" y="88748"/>
                  <a:pt x="2561373" y="0"/>
                </a:cubicBezTo>
                <a:cubicBezTo>
                  <a:pt x="2567550" y="122842"/>
                  <a:pt x="2526717" y="290489"/>
                  <a:pt x="2561373" y="497694"/>
                </a:cubicBezTo>
                <a:cubicBezTo>
                  <a:pt x="2596029" y="704899"/>
                  <a:pt x="2545277" y="804647"/>
                  <a:pt x="2561373" y="995389"/>
                </a:cubicBezTo>
                <a:cubicBezTo>
                  <a:pt x="2577469" y="1186131"/>
                  <a:pt x="2527849" y="1291281"/>
                  <a:pt x="2561373" y="1539261"/>
                </a:cubicBezTo>
                <a:cubicBezTo>
                  <a:pt x="2413640" y="1547052"/>
                  <a:pt x="2209540" y="1502632"/>
                  <a:pt x="2074712" y="1539261"/>
                </a:cubicBezTo>
                <a:cubicBezTo>
                  <a:pt x="1939884" y="1575890"/>
                  <a:pt x="1744981" y="1513522"/>
                  <a:pt x="1588051" y="1539261"/>
                </a:cubicBezTo>
                <a:cubicBezTo>
                  <a:pt x="1431121" y="1565000"/>
                  <a:pt x="1356936" y="1531361"/>
                  <a:pt x="1152618" y="1539261"/>
                </a:cubicBezTo>
                <a:cubicBezTo>
                  <a:pt x="948300" y="1547161"/>
                  <a:pt x="892494" y="1526519"/>
                  <a:pt x="691571" y="1539261"/>
                </a:cubicBezTo>
                <a:cubicBezTo>
                  <a:pt x="490648" y="1552003"/>
                  <a:pt x="234869" y="1464384"/>
                  <a:pt x="0" y="1539261"/>
                </a:cubicBezTo>
                <a:cubicBezTo>
                  <a:pt x="-30664" y="1431558"/>
                  <a:pt x="3277" y="1213455"/>
                  <a:pt x="0" y="1072352"/>
                </a:cubicBezTo>
                <a:cubicBezTo>
                  <a:pt x="-3277" y="931249"/>
                  <a:pt x="51437" y="673679"/>
                  <a:pt x="0" y="528480"/>
                </a:cubicBezTo>
                <a:cubicBezTo>
                  <a:pt x="-51437" y="383281"/>
                  <a:pt x="192" y="117893"/>
                  <a:pt x="0" y="0"/>
                </a:cubicBezTo>
                <a:close/>
              </a:path>
              <a:path w="2561373" h="1539261" stroke="0" extrusionOk="0">
                <a:moveTo>
                  <a:pt x="0" y="0"/>
                </a:moveTo>
                <a:cubicBezTo>
                  <a:pt x="219252" y="-21657"/>
                  <a:pt x="318387" y="41941"/>
                  <a:pt x="486661" y="0"/>
                </a:cubicBezTo>
                <a:cubicBezTo>
                  <a:pt x="654935" y="-41941"/>
                  <a:pt x="842497" y="34902"/>
                  <a:pt x="947708" y="0"/>
                </a:cubicBezTo>
                <a:cubicBezTo>
                  <a:pt x="1052919" y="-34902"/>
                  <a:pt x="1322126" y="55660"/>
                  <a:pt x="1434369" y="0"/>
                </a:cubicBezTo>
                <a:cubicBezTo>
                  <a:pt x="1546612" y="-55660"/>
                  <a:pt x="1851793" y="63653"/>
                  <a:pt x="1972257" y="0"/>
                </a:cubicBezTo>
                <a:cubicBezTo>
                  <a:pt x="2092721" y="-63653"/>
                  <a:pt x="2288871" y="2104"/>
                  <a:pt x="2561373" y="0"/>
                </a:cubicBezTo>
                <a:cubicBezTo>
                  <a:pt x="2572443" y="159013"/>
                  <a:pt x="2529590" y="253231"/>
                  <a:pt x="2561373" y="466909"/>
                </a:cubicBezTo>
                <a:cubicBezTo>
                  <a:pt x="2593156" y="680587"/>
                  <a:pt x="2513937" y="879069"/>
                  <a:pt x="2561373" y="995389"/>
                </a:cubicBezTo>
                <a:cubicBezTo>
                  <a:pt x="2608809" y="1111709"/>
                  <a:pt x="2509689" y="1395314"/>
                  <a:pt x="2561373" y="1539261"/>
                </a:cubicBezTo>
                <a:cubicBezTo>
                  <a:pt x="2440674" y="1561988"/>
                  <a:pt x="2290670" y="1535248"/>
                  <a:pt x="2125940" y="1539261"/>
                </a:cubicBezTo>
                <a:cubicBezTo>
                  <a:pt x="1961210" y="1543274"/>
                  <a:pt x="1818362" y="1532835"/>
                  <a:pt x="1639279" y="1539261"/>
                </a:cubicBezTo>
                <a:cubicBezTo>
                  <a:pt x="1460196" y="1545687"/>
                  <a:pt x="1302121" y="1493688"/>
                  <a:pt x="1101390" y="1539261"/>
                </a:cubicBezTo>
                <a:cubicBezTo>
                  <a:pt x="900659" y="1584834"/>
                  <a:pt x="811156" y="1497576"/>
                  <a:pt x="640343" y="1539261"/>
                </a:cubicBezTo>
                <a:cubicBezTo>
                  <a:pt x="469530" y="1580946"/>
                  <a:pt x="287436" y="1530175"/>
                  <a:pt x="0" y="1539261"/>
                </a:cubicBezTo>
                <a:cubicBezTo>
                  <a:pt x="-58242" y="1369508"/>
                  <a:pt x="33829" y="1157061"/>
                  <a:pt x="0" y="1041567"/>
                </a:cubicBezTo>
                <a:cubicBezTo>
                  <a:pt x="-33829" y="926073"/>
                  <a:pt x="50816" y="739263"/>
                  <a:pt x="0" y="513087"/>
                </a:cubicBezTo>
                <a:cubicBezTo>
                  <a:pt x="-50816" y="286911"/>
                  <a:pt x="58019" y="240897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36913957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圖片 11">
            <a:hlinkClick r:id="rId9" action="ppaction://hlinksldjump"/>
            <a:extLst>
              <a:ext uri="{FF2B5EF4-FFF2-40B4-BE49-F238E27FC236}">
                <a16:creationId xmlns:a16="http://schemas.microsoft.com/office/drawing/2014/main" id="{28EAB8B7-136F-4F6D-99B3-A019008C8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55250" r="51313" b="25850"/>
          <a:stretch/>
        </p:blipFill>
        <p:spPr>
          <a:xfrm>
            <a:off x="4985966" y="3076027"/>
            <a:ext cx="2484276" cy="1656184"/>
          </a:xfrm>
          <a:custGeom>
            <a:avLst/>
            <a:gdLst>
              <a:gd name="connsiteX0" fmla="*/ 0 w 2484276"/>
              <a:gd name="connsiteY0" fmla="*/ 0 h 1656184"/>
              <a:gd name="connsiteX1" fmla="*/ 447170 w 2484276"/>
              <a:gd name="connsiteY1" fmla="*/ 0 h 1656184"/>
              <a:gd name="connsiteX2" fmla="*/ 894339 w 2484276"/>
              <a:gd name="connsiteY2" fmla="*/ 0 h 1656184"/>
              <a:gd name="connsiteX3" fmla="*/ 1316666 w 2484276"/>
              <a:gd name="connsiteY3" fmla="*/ 0 h 1656184"/>
              <a:gd name="connsiteX4" fmla="*/ 1763836 w 2484276"/>
              <a:gd name="connsiteY4" fmla="*/ 0 h 1656184"/>
              <a:gd name="connsiteX5" fmla="*/ 2484276 w 2484276"/>
              <a:gd name="connsiteY5" fmla="*/ 0 h 1656184"/>
              <a:gd name="connsiteX6" fmla="*/ 2484276 w 2484276"/>
              <a:gd name="connsiteY6" fmla="*/ 518938 h 1656184"/>
              <a:gd name="connsiteX7" fmla="*/ 2484276 w 2484276"/>
              <a:gd name="connsiteY7" fmla="*/ 1054437 h 1656184"/>
              <a:gd name="connsiteX8" fmla="*/ 2484276 w 2484276"/>
              <a:gd name="connsiteY8" fmla="*/ 1656184 h 1656184"/>
              <a:gd name="connsiteX9" fmla="*/ 2037106 w 2484276"/>
              <a:gd name="connsiteY9" fmla="*/ 1656184 h 1656184"/>
              <a:gd name="connsiteX10" fmla="*/ 1589937 w 2484276"/>
              <a:gd name="connsiteY10" fmla="*/ 1656184 h 1656184"/>
              <a:gd name="connsiteX11" fmla="*/ 1167610 w 2484276"/>
              <a:gd name="connsiteY11" fmla="*/ 1656184 h 1656184"/>
              <a:gd name="connsiteX12" fmla="*/ 621069 w 2484276"/>
              <a:gd name="connsiteY12" fmla="*/ 1656184 h 1656184"/>
              <a:gd name="connsiteX13" fmla="*/ 0 w 2484276"/>
              <a:gd name="connsiteY13" fmla="*/ 1656184 h 1656184"/>
              <a:gd name="connsiteX14" fmla="*/ 0 w 2484276"/>
              <a:gd name="connsiteY14" fmla="*/ 1153808 h 1656184"/>
              <a:gd name="connsiteX15" fmla="*/ 0 w 2484276"/>
              <a:gd name="connsiteY15" fmla="*/ 634871 h 1656184"/>
              <a:gd name="connsiteX16" fmla="*/ 0 w 2484276"/>
              <a:gd name="connsiteY16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84276" h="1656184" fill="none" extrusionOk="0">
                <a:moveTo>
                  <a:pt x="0" y="0"/>
                </a:moveTo>
                <a:cubicBezTo>
                  <a:pt x="221816" y="-20340"/>
                  <a:pt x="357601" y="3301"/>
                  <a:pt x="447170" y="0"/>
                </a:cubicBezTo>
                <a:cubicBezTo>
                  <a:pt x="536739" y="-3301"/>
                  <a:pt x="725608" y="14516"/>
                  <a:pt x="894339" y="0"/>
                </a:cubicBezTo>
                <a:cubicBezTo>
                  <a:pt x="1063070" y="-14516"/>
                  <a:pt x="1122790" y="25944"/>
                  <a:pt x="1316666" y="0"/>
                </a:cubicBezTo>
                <a:cubicBezTo>
                  <a:pt x="1510542" y="-25944"/>
                  <a:pt x="1616902" y="24539"/>
                  <a:pt x="1763836" y="0"/>
                </a:cubicBezTo>
                <a:cubicBezTo>
                  <a:pt x="1910770" y="-24539"/>
                  <a:pt x="2132985" y="63187"/>
                  <a:pt x="2484276" y="0"/>
                </a:cubicBezTo>
                <a:cubicBezTo>
                  <a:pt x="2539628" y="154775"/>
                  <a:pt x="2455346" y="328024"/>
                  <a:pt x="2484276" y="518938"/>
                </a:cubicBezTo>
                <a:cubicBezTo>
                  <a:pt x="2513206" y="709852"/>
                  <a:pt x="2420727" y="914236"/>
                  <a:pt x="2484276" y="1054437"/>
                </a:cubicBezTo>
                <a:cubicBezTo>
                  <a:pt x="2547825" y="1194638"/>
                  <a:pt x="2481273" y="1528249"/>
                  <a:pt x="2484276" y="1656184"/>
                </a:cubicBezTo>
                <a:cubicBezTo>
                  <a:pt x="2383628" y="1664171"/>
                  <a:pt x="2230784" y="1637728"/>
                  <a:pt x="2037106" y="1656184"/>
                </a:cubicBezTo>
                <a:cubicBezTo>
                  <a:pt x="1843428" y="1674640"/>
                  <a:pt x="1810360" y="1608372"/>
                  <a:pt x="1589937" y="1656184"/>
                </a:cubicBezTo>
                <a:cubicBezTo>
                  <a:pt x="1369514" y="1703996"/>
                  <a:pt x="1373997" y="1608048"/>
                  <a:pt x="1167610" y="1656184"/>
                </a:cubicBezTo>
                <a:cubicBezTo>
                  <a:pt x="961223" y="1704320"/>
                  <a:pt x="858522" y="1598496"/>
                  <a:pt x="621069" y="1656184"/>
                </a:cubicBezTo>
                <a:cubicBezTo>
                  <a:pt x="383616" y="1713872"/>
                  <a:pt x="200177" y="1596211"/>
                  <a:pt x="0" y="1656184"/>
                </a:cubicBezTo>
                <a:cubicBezTo>
                  <a:pt x="-25327" y="1497337"/>
                  <a:pt x="54834" y="1362202"/>
                  <a:pt x="0" y="1153808"/>
                </a:cubicBezTo>
                <a:cubicBezTo>
                  <a:pt x="-54834" y="945414"/>
                  <a:pt x="318" y="801284"/>
                  <a:pt x="0" y="634871"/>
                </a:cubicBezTo>
                <a:cubicBezTo>
                  <a:pt x="-318" y="468458"/>
                  <a:pt x="30662" y="197684"/>
                  <a:pt x="0" y="0"/>
                </a:cubicBezTo>
                <a:close/>
              </a:path>
              <a:path w="2484276" h="1656184" stroke="0" extrusionOk="0">
                <a:moveTo>
                  <a:pt x="0" y="0"/>
                </a:moveTo>
                <a:cubicBezTo>
                  <a:pt x="129656" y="-31576"/>
                  <a:pt x="344912" y="52472"/>
                  <a:pt x="521698" y="0"/>
                </a:cubicBezTo>
                <a:cubicBezTo>
                  <a:pt x="698484" y="-52472"/>
                  <a:pt x="957271" y="57847"/>
                  <a:pt x="1068239" y="0"/>
                </a:cubicBezTo>
                <a:cubicBezTo>
                  <a:pt x="1179207" y="-57847"/>
                  <a:pt x="1311301" y="20922"/>
                  <a:pt x="1490566" y="0"/>
                </a:cubicBezTo>
                <a:cubicBezTo>
                  <a:pt x="1669831" y="-20922"/>
                  <a:pt x="1853994" y="33777"/>
                  <a:pt x="2012264" y="0"/>
                </a:cubicBezTo>
                <a:cubicBezTo>
                  <a:pt x="2170534" y="-33777"/>
                  <a:pt x="2374397" y="21972"/>
                  <a:pt x="2484276" y="0"/>
                </a:cubicBezTo>
                <a:cubicBezTo>
                  <a:pt x="2513094" y="252391"/>
                  <a:pt x="2453604" y="393893"/>
                  <a:pt x="2484276" y="568623"/>
                </a:cubicBezTo>
                <a:cubicBezTo>
                  <a:pt x="2514948" y="743353"/>
                  <a:pt x="2462519" y="854028"/>
                  <a:pt x="2484276" y="1104123"/>
                </a:cubicBezTo>
                <a:cubicBezTo>
                  <a:pt x="2506033" y="1354218"/>
                  <a:pt x="2421561" y="1462887"/>
                  <a:pt x="2484276" y="1656184"/>
                </a:cubicBezTo>
                <a:cubicBezTo>
                  <a:pt x="2344632" y="1700620"/>
                  <a:pt x="2212909" y="1605045"/>
                  <a:pt x="1987421" y="1656184"/>
                </a:cubicBezTo>
                <a:cubicBezTo>
                  <a:pt x="1761934" y="1707323"/>
                  <a:pt x="1704985" y="1642189"/>
                  <a:pt x="1465723" y="1656184"/>
                </a:cubicBezTo>
                <a:cubicBezTo>
                  <a:pt x="1226461" y="1670179"/>
                  <a:pt x="1191291" y="1647910"/>
                  <a:pt x="1043396" y="1656184"/>
                </a:cubicBezTo>
                <a:cubicBezTo>
                  <a:pt x="895501" y="1664458"/>
                  <a:pt x="632660" y="1619555"/>
                  <a:pt x="521698" y="1656184"/>
                </a:cubicBezTo>
                <a:cubicBezTo>
                  <a:pt x="410736" y="1692813"/>
                  <a:pt x="194017" y="1638917"/>
                  <a:pt x="0" y="1656184"/>
                </a:cubicBezTo>
                <a:cubicBezTo>
                  <a:pt x="-24232" y="1482156"/>
                  <a:pt x="20396" y="1358792"/>
                  <a:pt x="0" y="1104123"/>
                </a:cubicBezTo>
                <a:cubicBezTo>
                  <a:pt x="-20396" y="849454"/>
                  <a:pt x="44491" y="778850"/>
                  <a:pt x="0" y="552061"/>
                </a:cubicBezTo>
                <a:cubicBezTo>
                  <a:pt x="-44491" y="325272"/>
                  <a:pt x="21584" y="126643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29362778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圖片 13">
            <a:hlinkClick r:id="rId10" action="ppaction://hlinksldjump"/>
            <a:extLst>
              <a:ext uri="{FF2B5EF4-FFF2-40B4-BE49-F238E27FC236}">
                <a16:creationId xmlns:a16="http://schemas.microsoft.com/office/drawing/2014/main" id="{22C7F968-9CFA-440E-B857-7234D2977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8" t="56300" r="14563" b="23750"/>
          <a:stretch/>
        </p:blipFill>
        <p:spPr>
          <a:xfrm>
            <a:off x="8400256" y="3153372"/>
            <a:ext cx="2359660" cy="1656184"/>
          </a:xfrm>
          <a:custGeom>
            <a:avLst/>
            <a:gdLst>
              <a:gd name="connsiteX0" fmla="*/ 0 w 2359660"/>
              <a:gd name="connsiteY0" fmla="*/ 0 h 1656184"/>
              <a:gd name="connsiteX1" fmla="*/ 566318 w 2359660"/>
              <a:gd name="connsiteY1" fmla="*/ 0 h 1656184"/>
              <a:gd name="connsiteX2" fmla="*/ 1109040 w 2359660"/>
              <a:gd name="connsiteY2" fmla="*/ 0 h 1656184"/>
              <a:gd name="connsiteX3" fmla="*/ 1675359 w 2359660"/>
              <a:gd name="connsiteY3" fmla="*/ 0 h 1656184"/>
              <a:gd name="connsiteX4" fmla="*/ 2359660 w 2359660"/>
              <a:gd name="connsiteY4" fmla="*/ 0 h 1656184"/>
              <a:gd name="connsiteX5" fmla="*/ 2359660 w 2359660"/>
              <a:gd name="connsiteY5" fmla="*/ 535499 h 1656184"/>
              <a:gd name="connsiteX6" fmla="*/ 2359660 w 2359660"/>
              <a:gd name="connsiteY6" fmla="*/ 1087561 h 1656184"/>
              <a:gd name="connsiteX7" fmla="*/ 2359660 w 2359660"/>
              <a:gd name="connsiteY7" fmla="*/ 1656184 h 1656184"/>
              <a:gd name="connsiteX8" fmla="*/ 1746148 w 2359660"/>
              <a:gd name="connsiteY8" fmla="*/ 1656184 h 1656184"/>
              <a:gd name="connsiteX9" fmla="*/ 1109040 w 2359660"/>
              <a:gd name="connsiteY9" fmla="*/ 1656184 h 1656184"/>
              <a:gd name="connsiteX10" fmla="*/ 566318 w 2359660"/>
              <a:gd name="connsiteY10" fmla="*/ 1656184 h 1656184"/>
              <a:gd name="connsiteX11" fmla="*/ 0 w 2359660"/>
              <a:gd name="connsiteY11" fmla="*/ 1656184 h 1656184"/>
              <a:gd name="connsiteX12" fmla="*/ 0 w 2359660"/>
              <a:gd name="connsiteY12" fmla="*/ 1120685 h 1656184"/>
              <a:gd name="connsiteX13" fmla="*/ 0 w 2359660"/>
              <a:gd name="connsiteY13" fmla="*/ 585185 h 1656184"/>
              <a:gd name="connsiteX14" fmla="*/ 0 w 2359660"/>
              <a:gd name="connsiteY1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9660" h="1656184" fill="none" extrusionOk="0">
                <a:moveTo>
                  <a:pt x="0" y="0"/>
                </a:moveTo>
                <a:cubicBezTo>
                  <a:pt x="187822" y="-47764"/>
                  <a:pt x="419012" y="27218"/>
                  <a:pt x="566318" y="0"/>
                </a:cubicBezTo>
                <a:cubicBezTo>
                  <a:pt x="713624" y="-27218"/>
                  <a:pt x="912788" y="62123"/>
                  <a:pt x="1109040" y="0"/>
                </a:cubicBezTo>
                <a:cubicBezTo>
                  <a:pt x="1305292" y="-62123"/>
                  <a:pt x="1476767" y="61108"/>
                  <a:pt x="1675359" y="0"/>
                </a:cubicBezTo>
                <a:cubicBezTo>
                  <a:pt x="1873951" y="-61108"/>
                  <a:pt x="2169989" y="42320"/>
                  <a:pt x="2359660" y="0"/>
                </a:cubicBezTo>
                <a:cubicBezTo>
                  <a:pt x="2403656" y="248854"/>
                  <a:pt x="2357319" y="368835"/>
                  <a:pt x="2359660" y="535499"/>
                </a:cubicBezTo>
                <a:cubicBezTo>
                  <a:pt x="2362001" y="702163"/>
                  <a:pt x="2342898" y="886471"/>
                  <a:pt x="2359660" y="1087561"/>
                </a:cubicBezTo>
                <a:cubicBezTo>
                  <a:pt x="2376422" y="1288651"/>
                  <a:pt x="2357034" y="1436638"/>
                  <a:pt x="2359660" y="1656184"/>
                </a:cubicBezTo>
                <a:cubicBezTo>
                  <a:pt x="2067808" y="1701482"/>
                  <a:pt x="1911896" y="1644940"/>
                  <a:pt x="1746148" y="1656184"/>
                </a:cubicBezTo>
                <a:cubicBezTo>
                  <a:pt x="1580400" y="1667428"/>
                  <a:pt x="1242977" y="1600900"/>
                  <a:pt x="1109040" y="1656184"/>
                </a:cubicBezTo>
                <a:cubicBezTo>
                  <a:pt x="975103" y="1711468"/>
                  <a:pt x="832239" y="1631324"/>
                  <a:pt x="566318" y="1656184"/>
                </a:cubicBezTo>
                <a:cubicBezTo>
                  <a:pt x="300397" y="1681044"/>
                  <a:pt x="172988" y="1630650"/>
                  <a:pt x="0" y="1656184"/>
                </a:cubicBezTo>
                <a:cubicBezTo>
                  <a:pt x="-51392" y="1497101"/>
                  <a:pt x="13587" y="1284570"/>
                  <a:pt x="0" y="1120685"/>
                </a:cubicBezTo>
                <a:cubicBezTo>
                  <a:pt x="-13587" y="956800"/>
                  <a:pt x="3173" y="818403"/>
                  <a:pt x="0" y="585185"/>
                </a:cubicBezTo>
                <a:cubicBezTo>
                  <a:pt x="-3173" y="351967"/>
                  <a:pt x="49122" y="182549"/>
                  <a:pt x="0" y="0"/>
                </a:cubicBezTo>
                <a:close/>
              </a:path>
              <a:path w="2359660" h="1656184" stroke="0" extrusionOk="0">
                <a:moveTo>
                  <a:pt x="0" y="0"/>
                </a:moveTo>
                <a:cubicBezTo>
                  <a:pt x="172288" y="-2329"/>
                  <a:pt x="334126" y="8432"/>
                  <a:pt x="589915" y="0"/>
                </a:cubicBezTo>
                <a:cubicBezTo>
                  <a:pt x="845705" y="-8432"/>
                  <a:pt x="878876" y="30276"/>
                  <a:pt x="1156233" y="0"/>
                </a:cubicBezTo>
                <a:cubicBezTo>
                  <a:pt x="1433590" y="-30276"/>
                  <a:pt x="1496543" y="39034"/>
                  <a:pt x="1722552" y="0"/>
                </a:cubicBezTo>
                <a:cubicBezTo>
                  <a:pt x="1948561" y="-39034"/>
                  <a:pt x="2098583" y="45600"/>
                  <a:pt x="2359660" y="0"/>
                </a:cubicBezTo>
                <a:cubicBezTo>
                  <a:pt x="2391411" y="127965"/>
                  <a:pt x="2302402" y="395792"/>
                  <a:pt x="2359660" y="552061"/>
                </a:cubicBezTo>
                <a:cubicBezTo>
                  <a:pt x="2416918" y="708330"/>
                  <a:pt x="2307952" y="930864"/>
                  <a:pt x="2359660" y="1087561"/>
                </a:cubicBezTo>
                <a:cubicBezTo>
                  <a:pt x="2411368" y="1244258"/>
                  <a:pt x="2339756" y="1486528"/>
                  <a:pt x="2359660" y="1656184"/>
                </a:cubicBezTo>
                <a:cubicBezTo>
                  <a:pt x="2103707" y="1701397"/>
                  <a:pt x="1980790" y="1607573"/>
                  <a:pt x="1746148" y="1656184"/>
                </a:cubicBezTo>
                <a:cubicBezTo>
                  <a:pt x="1511506" y="1704795"/>
                  <a:pt x="1333994" y="1610299"/>
                  <a:pt x="1156233" y="1656184"/>
                </a:cubicBezTo>
                <a:cubicBezTo>
                  <a:pt x="978473" y="1702069"/>
                  <a:pt x="743877" y="1615485"/>
                  <a:pt x="566318" y="1656184"/>
                </a:cubicBezTo>
                <a:cubicBezTo>
                  <a:pt x="388759" y="1696883"/>
                  <a:pt x="198866" y="1652586"/>
                  <a:pt x="0" y="1656184"/>
                </a:cubicBezTo>
                <a:cubicBezTo>
                  <a:pt x="-19930" y="1455032"/>
                  <a:pt x="43545" y="1280011"/>
                  <a:pt x="0" y="1120685"/>
                </a:cubicBezTo>
                <a:cubicBezTo>
                  <a:pt x="-43545" y="961359"/>
                  <a:pt x="48718" y="819632"/>
                  <a:pt x="0" y="568623"/>
                </a:cubicBezTo>
                <a:cubicBezTo>
                  <a:pt x="-48718" y="317614"/>
                  <a:pt x="60509" y="149990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943624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6" name="圖片 15">
            <a:hlinkClick r:id="rId11" action="ppaction://hlinksldjump"/>
            <a:extLst>
              <a:ext uri="{FF2B5EF4-FFF2-40B4-BE49-F238E27FC236}">
                <a16:creationId xmlns:a16="http://schemas.microsoft.com/office/drawing/2014/main" id="{6B331DF6-A58C-46BF-A803-348A82006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75850" r="50000" b="6951"/>
          <a:stretch/>
        </p:blipFill>
        <p:spPr>
          <a:xfrm>
            <a:off x="2923610" y="5041585"/>
            <a:ext cx="2386916" cy="1503784"/>
          </a:xfrm>
          <a:custGeom>
            <a:avLst/>
            <a:gdLst>
              <a:gd name="connsiteX0" fmla="*/ 0 w 2386916"/>
              <a:gd name="connsiteY0" fmla="*/ 0 h 1503784"/>
              <a:gd name="connsiteX1" fmla="*/ 525122 w 2386916"/>
              <a:gd name="connsiteY1" fmla="*/ 0 h 1503784"/>
              <a:gd name="connsiteX2" fmla="*/ 1121851 w 2386916"/>
              <a:gd name="connsiteY2" fmla="*/ 0 h 1503784"/>
              <a:gd name="connsiteX3" fmla="*/ 1646972 w 2386916"/>
              <a:gd name="connsiteY3" fmla="*/ 0 h 1503784"/>
              <a:gd name="connsiteX4" fmla="*/ 2386916 w 2386916"/>
              <a:gd name="connsiteY4" fmla="*/ 0 h 1503784"/>
              <a:gd name="connsiteX5" fmla="*/ 2386916 w 2386916"/>
              <a:gd name="connsiteY5" fmla="*/ 516299 h 1503784"/>
              <a:gd name="connsiteX6" fmla="*/ 2386916 w 2386916"/>
              <a:gd name="connsiteY6" fmla="*/ 1032598 h 1503784"/>
              <a:gd name="connsiteX7" fmla="*/ 2386916 w 2386916"/>
              <a:gd name="connsiteY7" fmla="*/ 1503784 h 1503784"/>
              <a:gd name="connsiteX8" fmla="*/ 1790187 w 2386916"/>
              <a:gd name="connsiteY8" fmla="*/ 1503784 h 1503784"/>
              <a:gd name="connsiteX9" fmla="*/ 1265065 w 2386916"/>
              <a:gd name="connsiteY9" fmla="*/ 1503784 h 1503784"/>
              <a:gd name="connsiteX10" fmla="*/ 644467 w 2386916"/>
              <a:gd name="connsiteY10" fmla="*/ 1503784 h 1503784"/>
              <a:gd name="connsiteX11" fmla="*/ 0 w 2386916"/>
              <a:gd name="connsiteY11" fmla="*/ 1503784 h 1503784"/>
              <a:gd name="connsiteX12" fmla="*/ 0 w 2386916"/>
              <a:gd name="connsiteY12" fmla="*/ 1047636 h 1503784"/>
              <a:gd name="connsiteX13" fmla="*/ 0 w 2386916"/>
              <a:gd name="connsiteY13" fmla="*/ 576451 h 1503784"/>
              <a:gd name="connsiteX14" fmla="*/ 0 w 2386916"/>
              <a:gd name="connsiteY14" fmla="*/ 0 h 150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6916" h="1503784" fill="none" extrusionOk="0">
                <a:moveTo>
                  <a:pt x="0" y="0"/>
                </a:moveTo>
                <a:cubicBezTo>
                  <a:pt x="194930" y="-55085"/>
                  <a:pt x="385533" y="62712"/>
                  <a:pt x="525122" y="0"/>
                </a:cubicBezTo>
                <a:cubicBezTo>
                  <a:pt x="664711" y="-62712"/>
                  <a:pt x="840538" y="9012"/>
                  <a:pt x="1121851" y="0"/>
                </a:cubicBezTo>
                <a:cubicBezTo>
                  <a:pt x="1403164" y="-9012"/>
                  <a:pt x="1428469" y="258"/>
                  <a:pt x="1646972" y="0"/>
                </a:cubicBezTo>
                <a:cubicBezTo>
                  <a:pt x="1865475" y="-258"/>
                  <a:pt x="2130307" y="9384"/>
                  <a:pt x="2386916" y="0"/>
                </a:cubicBezTo>
                <a:cubicBezTo>
                  <a:pt x="2407892" y="135392"/>
                  <a:pt x="2335136" y="318118"/>
                  <a:pt x="2386916" y="516299"/>
                </a:cubicBezTo>
                <a:cubicBezTo>
                  <a:pt x="2438696" y="714480"/>
                  <a:pt x="2382684" y="778149"/>
                  <a:pt x="2386916" y="1032598"/>
                </a:cubicBezTo>
                <a:cubicBezTo>
                  <a:pt x="2391148" y="1287047"/>
                  <a:pt x="2386429" y="1401595"/>
                  <a:pt x="2386916" y="1503784"/>
                </a:cubicBezTo>
                <a:cubicBezTo>
                  <a:pt x="2199399" y="1533597"/>
                  <a:pt x="2048208" y="1448953"/>
                  <a:pt x="1790187" y="1503784"/>
                </a:cubicBezTo>
                <a:cubicBezTo>
                  <a:pt x="1532166" y="1558615"/>
                  <a:pt x="1402913" y="1502357"/>
                  <a:pt x="1265065" y="1503784"/>
                </a:cubicBezTo>
                <a:cubicBezTo>
                  <a:pt x="1127217" y="1505211"/>
                  <a:pt x="841643" y="1478179"/>
                  <a:pt x="644467" y="1503784"/>
                </a:cubicBezTo>
                <a:cubicBezTo>
                  <a:pt x="447291" y="1529389"/>
                  <a:pt x="140611" y="1428236"/>
                  <a:pt x="0" y="1503784"/>
                </a:cubicBezTo>
                <a:cubicBezTo>
                  <a:pt x="-995" y="1324652"/>
                  <a:pt x="49489" y="1143137"/>
                  <a:pt x="0" y="1047636"/>
                </a:cubicBezTo>
                <a:cubicBezTo>
                  <a:pt x="-49489" y="952135"/>
                  <a:pt x="14759" y="720572"/>
                  <a:pt x="0" y="576451"/>
                </a:cubicBezTo>
                <a:cubicBezTo>
                  <a:pt x="-14759" y="432331"/>
                  <a:pt x="46014" y="124926"/>
                  <a:pt x="0" y="0"/>
                </a:cubicBezTo>
                <a:close/>
              </a:path>
              <a:path w="2386916" h="1503784" stroke="0" extrusionOk="0">
                <a:moveTo>
                  <a:pt x="0" y="0"/>
                </a:moveTo>
                <a:cubicBezTo>
                  <a:pt x="231332" y="-14087"/>
                  <a:pt x="404738" y="48537"/>
                  <a:pt x="644467" y="0"/>
                </a:cubicBezTo>
                <a:cubicBezTo>
                  <a:pt x="884196" y="-48537"/>
                  <a:pt x="1048117" y="44658"/>
                  <a:pt x="1169589" y="0"/>
                </a:cubicBezTo>
                <a:cubicBezTo>
                  <a:pt x="1291061" y="-44658"/>
                  <a:pt x="1554155" y="17772"/>
                  <a:pt x="1766318" y="0"/>
                </a:cubicBezTo>
                <a:cubicBezTo>
                  <a:pt x="1978481" y="-17772"/>
                  <a:pt x="2228732" y="73623"/>
                  <a:pt x="2386916" y="0"/>
                </a:cubicBezTo>
                <a:cubicBezTo>
                  <a:pt x="2389532" y="233451"/>
                  <a:pt x="2347604" y="279135"/>
                  <a:pt x="2386916" y="516299"/>
                </a:cubicBezTo>
                <a:cubicBezTo>
                  <a:pt x="2426228" y="753463"/>
                  <a:pt x="2349154" y="844835"/>
                  <a:pt x="2386916" y="1017561"/>
                </a:cubicBezTo>
                <a:cubicBezTo>
                  <a:pt x="2424678" y="1190287"/>
                  <a:pt x="2385530" y="1294995"/>
                  <a:pt x="2386916" y="1503784"/>
                </a:cubicBezTo>
                <a:cubicBezTo>
                  <a:pt x="2119952" y="1564108"/>
                  <a:pt x="2088823" y="1483949"/>
                  <a:pt x="1837925" y="1503784"/>
                </a:cubicBezTo>
                <a:cubicBezTo>
                  <a:pt x="1587027" y="1523619"/>
                  <a:pt x="1509153" y="1480289"/>
                  <a:pt x="1241196" y="1503784"/>
                </a:cubicBezTo>
                <a:cubicBezTo>
                  <a:pt x="973239" y="1527279"/>
                  <a:pt x="913120" y="1455262"/>
                  <a:pt x="692206" y="1503784"/>
                </a:cubicBezTo>
                <a:cubicBezTo>
                  <a:pt x="471292" y="1552306"/>
                  <a:pt x="336080" y="1461236"/>
                  <a:pt x="0" y="1503784"/>
                </a:cubicBezTo>
                <a:cubicBezTo>
                  <a:pt x="-45498" y="1332541"/>
                  <a:pt x="50837" y="1246283"/>
                  <a:pt x="0" y="1047636"/>
                </a:cubicBezTo>
                <a:cubicBezTo>
                  <a:pt x="-50837" y="848989"/>
                  <a:pt x="44499" y="769026"/>
                  <a:pt x="0" y="531337"/>
                </a:cubicBezTo>
                <a:cubicBezTo>
                  <a:pt x="-44499" y="293648"/>
                  <a:pt x="58551" y="234022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731735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9" name="圖片 18">
            <a:hlinkClick r:id="rId12" action="ppaction://hlinksldjump"/>
            <a:extLst>
              <a:ext uri="{FF2B5EF4-FFF2-40B4-BE49-F238E27FC236}">
                <a16:creationId xmlns:a16="http://schemas.microsoft.com/office/drawing/2014/main" id="{3062C59D-640B-4625-9926-B67530914C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3" t="75850" r="5182" b="4005"/>
          <a:stretch/>
        </p:blipFill>
        <p:spPr>
          <a:xfrm>
            <a:off x="6872605" y="5107955"/>
            <a:ext cx="2598107" cy="1503783"/>
          </a:xfrm>
          <a:custGeom>
            <a:avLst/>
            <a:gdLst>
              <a:gd name="connsiteX0" fmla="*/ 0 w 2598107"/>
              <a:gd name="connsiteY0" fmla="*/ 0 h 1503783"/>
              <a:gd name="connsiteX1" fmla="*/ 441678 w 2598107"/>
              <a:gd name="connsiteY1" fmla="*/ 0 h 1503783"/>
              <a:gd name="connsiteX2" fmla="*/ 909337 w 2598107"/>
              <a:gd name="connsiteY2" fmla="*/ 0 h 1503783"/>
              <a:gd name="connsiteX3" fmla="*/ 1480921 w 2598107"/>
              <a:gd name="connsiteY3" fmla="*/ 0 h 1503783"/>
              <a:gd name="connsiteX4" fmla="*/ 2052505 w 2598107"/>
              <a:gd name="connsiteY4" fmla="*/ 0 h 1503783"/>
              <a:gd name="connsiteX5" fmla="*/ 2598107 w 2598107"/>
              <a:gd name="connsiteY5" fmla="*/ 0 h 1503783"/>
              <a:gd name="connsiteX6" fmla="*/ 2598107 w 2598107"/>
              <a:gd name="connsiteY6" fmla="*/ 516299 h 1503783"/>
              <a:gd name="connsiteX7" fmla="*/ 2598107 w 2598107"/>
              <a:gd name="connsiteY7" fmla="*/ 1047635 h 1503783"/>
              <a:gd name="connsiteX8" fmla="*/ 2598107 w 2598107"/>
              <a:gd name="connsiteY8" fmla="*/ 1503783 h 1503783"/>
              <a:gd name="connsiteX9" fmla="*/ 2156429 w 2598107"/>
              <a:gd name="connsiteY9" fmla="*/ 1503783 h 1503783"/>
              <a:gd name="connsiteX10" fmla="*/ 1714751 w 2598107"/>
              <a:gd name="connsiteY10" fmla="*/ 1503783 h 1503783"/>
              <a:gd name="connsiteX11" fmla="*/ 1143167 w 2598107"/>
              <a:gd name="connsiteY11" fmla="*/ 1503783 h 1503783"/>
              <a:gd name="connsiteX12" fmla="*/ 649527 w 2598107"/>
              <a:gd name="connsiteY12" fmla="*/ 1503783 h 1503783"/>
              <a:gd name="connsiteX13" fmla="*/ 0 w 2598107"/>
              <a:gd name="connsiteY13" fmla="*/ 1503783 h 1503783"/>
              <a:gd name="connsiteX14" fmla="*/ 0 w 2598107"/>
              <a:gd name="connsiteY14" fmla="*/ 972446 h 1503783"/>
              <a:gd name="connsiteX15" fmla="*/ 0 w 2598107"/>
              <a:gd name="connsiteY15" fmla="*/ 516299 h 1503783"/>
              <a:gd name="connsiteX16" fmla="*/ 0 w 2598107"/>
              <a:gd name="connsiteY16" fmla="*/ 0 h 150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98107" h="1503783" fill="none" extrusionOk="0">
                <a:moveTo>
                  <a:pt x="0" y="0"/>
                </a:moveTo>
                <a:cubicBezTo>
                  <a:pt x="175329" y="-45398"/>
                  <a:pt x="313039" y="24640"/>
                  <a:pt x="441678" y="0"/>
                </a:cubicBezTo>
                <a:cubicBezTo>
                  <a:pt x="570317" y="-24640"/>
                  <a:pt x="786332" y="31456"/>
                  <a:pt x="909337" y="0"/>
                </a:cubicBezTo>
                <a:cubicBezTo>
                  <a:pt x="1032342" y="-31456"/>
                  <a:pt x="1356910" y="50145"/>
                  <a:pt x="1480921" y="0"/>
                </a:cubicBezTo>
                <a:cubicBezTo>
                  <a:pt x="1604932" y="-50145"/>
                  <a:pt x="1773478" y="41277"/>
                  <a:pt x="2052505" y="0"/>
                </a:cubicBezTo>
                <a:cubicBezTo>
                  <a:pt x="2331532" y="-41277"/>
                  <a:pt x="2460815" y="33335"/>
                  <a:pt x="2598107" y="0"/>
                </a:cubicBezTo>
                <a:cubicBezTo>
                  <a:pt x="2641271" y="242733"/>
                  <a:pt x="2551963" y="269275"/>
                  <a:pt x="2598107" y="516299"/>
                </a:cubicBezTo>
                <a:cubicBezTo>
                  <a:pt x="2644251" y="763323"/>
                  <a:pt x="2578194" y="923046"/>
                  <a:pt x="2598107" y="1047635"/>
                </a:cubicBezTo>
                <a:cubicBezTo>
                  <a:pt x="2618020" y="1172224"/>
                  <a:pt x="2568933" y="1320491"/>
                  <a:pt x="2598107" y="1503783"/>
                </a:cubicBezTo>
                <a:cubicBezTo>
                  <a:pt x="2509395" y="1503995"/>
                  <a:pt x="2375718" y="1500955"/>
                  <a:pt x="2156429" y="1503783"/>
                </a:cubicBezTo>
                <a:cubicBezTo>
                  <a:pt x="1937140" y="1506611"/>
                  <a:pt x="1911675" y="1451499"/>
                  <a:pt x="1714751" y="1503783"/>
                </a:cubicBezTo>
                <a:cubicBezTo>
                  <a:pt x="1517827" y="1556067"/>
                  <a:pt x="1356384" y="1487753"/>
                  <a:pt x="1143167" y="1503783"/>
                </a:cubicBezTo>
                <a:cubicBezTo>
                  <a:pt x="929950" y="1519813"/>
                  <a:pt x="859368" y="1472124"/>
                  <a:pt x="649527" y="1503783"/>
                </a:cubicBezTo>
                <a:cubicBezTo>
                  <a:pt x="439686" y="1535442"/>
                  <a:pt x="192951" y="1472974"/>
                  <a:pt x="0" y="1503783"/>
                </a:cubicBezTo>
                <a:cubicBezTo>
                  <a:pt x="-32399" y="1346842"/>
                  <a:pt x="55013" y="1139870"/>
                  <a:pt x="0" y="972446"/>
                </a:cubicBezTo>
                <a:cubicBezTo>
                  <a:pt x="-55013" y="805022"/>
                  <a:pt x="7575" y="726507"/>
                  <a:pt x="0" y="516299"/>
                </a:cubicBezTo>
                <a:cubicBezTo>
                  <a:pt x="-7575" y="306091"/>
                  <a:pt x="27061" y="134946"/>
                  <a:pt x="0" y="0"/>
                </a:cubicBezTo>
                <a:close/>
              </a:path>
              <a:path w="2598107" h="1503783" stroke="0" extrusionOk="0">
                <a:moveTo>
                  <a:pt x="0" y="0"/>
                </a:moveTo>
                <a:cubicBezTo>
                  <a:pt x="187111" y="-29523"/>
                  <a:pt x="298716" y="5628"/>
                  <a:pt x="441678" y="0"/>
                </a:cubicBezTo>
                <a:cubicBezTo>
                  <a:pt x="584640" y="-5628"/>
                  <a:pt x="690906" y="43635"/>
                  <a:pt x="935319" y="0"/>
                </a:cubicBezTo>
                <a:cubicBezTo>
                  <a:pt x="1179732" y="-43635"/>
                  <a:pt x="1253184" y="7877"/>
                  <a:pt x="1376997" y="0"/>
                </a:cubicBezTo>
                <a:cubicBezTo>
                  <a:pt x="1500810" y="-7877"/>
                  <a:pt x="1737416" y="39638"/>
                  <a:pt x="1896618" y="0"/>
                </a:cubicBezTo>
                <a:cubicBezTo>
                  <a:pt x="2055820" y="-39638"/>
                  <a:pt x="2248599" y="33461"/>
                  <a:pt x="2598107" y="0"/>
                </a:cubicBezTo>
                <a:cubicBezTo>
                  <a:pt x="2627748" y="208063"/>
                  <a:pt x="2556306" y="366412"/>
                  <a:pt x="2598107" y="486223"/>
                </a:cubicBezTo>
                <a:cubicBezTo>
                  <a:pt x="2639908" y="606034"/>
                  <a:pt x="2546423" y="784951"/>
                  <a:pt x="2598107" y="987484"/>
                </a:cubicBezTo>
                <a:cubicBezTo>
                  <a:pt x="2649791" y="1190017"/>
                  <a:pt x="2553445" y="1380106"/>
                  <a:pt x="2598107" y="1503783"/>
                </a:cubicBezTo>
                <a:cubicBezTo>
                  <a:pt x="2400047" y="1557569"/>
                  <a:pt x="2272742" y="1501693"/>
                  <a:pt x="2130448" y="1503783"/>
                </a:cubicBezTo>
                <a:cubicBezTo>
                  <a:pt x="1988154" y="1505873"/>
                  <a:pt x="1814193" y="1482165"/>
                  <a:pt x="1610826" y="1503783"/>
                </a:cubicBezTo>
                <a:cubicBezTo>
                  <a:pt x="1407459" y="1525401"/>
                  <a:pt x="1224718" y="1473466"/>
                  <a:pt x="1117186" y="1503783"/>
                </a:cubicBezTo>
                <a:cubicBezTo>
                  <a:pt x="1009654" y="1534100"/>
                  <a:pt x="743922" y="1490844"/>
                  <a:pt x="571584" y="1503783"/>
                </a:cubicBezTo>
                <a:cubicBezTo>
                  <a:pt x="399246" y="1516722"/>
                  <a:pt x="201269" y="1447875"/>
                  <a:pt x="0" y="1503783"/>
                </a:cubicBezTo>
                <a:cubicBezTo>
                  <a:pt x="-11948" y="1400144"/>
                  <a:pt x="27780" y="1205656"/>
                  <a:pt x="0" y="1017560"/>
                </a:cubicBezTo>
                <a:cubicBezTo>
                  <a:pt x="-27780" y="829464"/>
                  <a:pt x="52535" y="690984"/>
                  <a:pt x="0" y="516299"/>
                </a:cubicBezTo>
                <a:cubicBezTo>
                  <a:pt x="-52535" y="341614"/>
                  <a:pt x="22930" y="173749"/>
                  <a:pt x="0" y="0"/>
                </a:cubicBezTo>
                <a:close/>
              </a:path>
            </a:pathLst>
          </a:custGeom>
          <a:ln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sd="28778643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36814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0717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18159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174446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創作律動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6140E6FB-453B-4E40-93AB-89A8D40E1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691" y="136215"/>
            <a:ext cx="91128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聆聽每題中的兩種聲音，創作及進行律動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，以反映不同的音樂特質。</a:t>
            </a:r>
            <a:endParaRPr lang="en-US" sz="2800" strike="sngStrike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07737D-F178-4E02-BC53-26B6CC254F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25139" r="50000" b="43701"/>
          <a:stretch/>
        </p:blipFill>
        <p:spPr>
          <a:xfrm>
            <a:off x="706788" y="2206190"/>
            <a:ext cx="3703012" cy="343426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6" name="TextBox 77">
            <a:extLst>
              <a:ext uri="{FF2B5EF4-FFF2-40B4-BE49-F238E27FC236}">
                <a16:creationId xmlns:a16="http://schemas.microsoft.com/office/drawing/2014/main" id="{5BE56AAA-3584-4983-A63F-BA954442A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797" y="1601677"/>
            <a:ext cx="2304256" cy="57888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高低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的對比</a:t>
            </a:r>
            <a:endParaRPr lang="en-US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1AP0802">
            <a:hlinkClick r:id="" action="ppaction://media"/>
            <a:extLst>
              <a:ext uri="{FF2B5EF4-FFF2-40B4-BE49-F238E27FC236}">
                <a16:creationId xmlns:a16="http://schemas.microsoft.com/office/drawing/2014/main" id="{07D0B95A-998B-4AB0-967C-616A66B3F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9294" y="5767667"/>
            <a:ext cx="353287" cy="360000"/>
          </a:xfrm>
          <a:prstGeom prst="rect">
            <a:avLst/>
          </a:prstGeom>
        </p:spPr>
      </p:pic>
      <p:pic>
        <p:nvPicPr>
          <p:cNvPr id="19" name="1AP0807">
            <a:hlinkClick r:id="" action="ppaction://media"/>
            <a:extLst>
              <a:ext uri="{FF2B5EF4-FFF2-40B4-BE49-F238E27FC236}">
                <a16:creationId xmlns:a16="http://schemas.microsoft.com/office/drawing/2014/main" id="{57FD2FF9-C3CF-4838-8B4F-3BE808A78C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383" y="5772148"/>
            <a:ext cx="372858" cy="3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4410D5-C953-4563-80F7-5265956DD7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24313" r="7896" b="44187"/>
          <a:stretch/>
        </p:blipFill>
        <p:spPr>
          <a:xfrm>
            <a:off x="6428421" y="2206190"/>
            <a:ext cx="3620770" cy="35363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1" name="TextBox 77">
            <a:extLst>
              <a:ext uri="{FF2B5EF4-FFF2-40B4-BE49-F238E27FC236}">
                <a16:creationId xmlns:a16="http://schemas.microsoft.com/office/drawing/2014/main" id="{1E8FB7D5-73A1-4086-884D-5938E998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819" y="1595668"/>
            <a:ext cx="2304256" cy="57888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長短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的對比</a:t>
            </a:r>
            <a:endParaRPr lang="en-US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" name="1AP0801">
            <a:hlinkClick r:id="" action="ppaction://media"/>
            <a:extLst>
              <a:ext uri="{FF2B5EF4-FFF2-40B4-BE49-F238E27FC236}">
                <a16:creationId xmlns:a16="http://schemas.microsoft.com/office/drawing/2014/main" id="{E4DFC992-942B-4515-A88A-D86127C8B4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3085" y="5787982"/>
            <a:ext cx="372858" cy="360000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821CA8E3-170E-44E5-BE38-168B585B2A7F}"/>
              </a:ext>
            </a:extLst>
          </p:cNvPr>
          <p:cNvSpPr/>
          <p:nvPr/>
        </p:nvSpPr>
        <p:spPr bwMode="auto">
          <a:xfrm>
            <a:off x="3499571" y="5735646"/>
            <a:ext cx="1714738" cy="4221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敲響板</a:t>
            </a:r>
            <a:endParaRPr kumimoji="1" lang="en-US" sz="20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Arial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7046D42-5411-40A3-AD04-27FCB52DBAF2}"/>
              </a:ext>
            </a:extLst>
          </p:cNvPr>
          <p:cNvSpPr/>
          <p:nvPr/>
        </p:nvSpPr>
        <p:spPr bwMode="auto">
          <a:xfrm>
            <a:off x="7033795" y="5774149"/>
            <a:ext cx="1836222" cy="3079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手持三角的繩子</a:t>
            </a:r>
            <a:endParaRPr lang="en-US" altLang="zh-TW" dirty="0">
              <a:solidFill>
                <a:srgbClr val="FF6600"/>
              </a:solidFill>
            </a:endParaRPr>
          </a:p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敲打三角</a:t>
            </a:r>
            <a:endParaRPr lang="en-US" dirty="0">
              <a:solidFill>
                <a:srgbClr val="FF6600"/>
              </a:solidFill>
            </a:endParaRPr>
          </a:p>
          <a:p>
            <a:pPr eaLnBrk="1" hangingPunct="1"/>
            <a:endParaRPr kumimoji="1" lang="en-US" sz="20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Arial" charset="0"/>
            </a:endParaRPr>
          </a:p>
        </p:txBody>
      </p:sp>
      <p:pic>
        <p:nvPicPr>
          <p:cNvPr id="12" name="1AP801_1">
            <a:hlinkClick r:id="" action="ppaction://media"/>
            <a:extLst>
              <a:ext uri="{FF2B5EF4-FFF2-40B4-BE49-F238E27FC236}">
                <a16:creationId xmlns:a16="http://schemas.microsoft.com/office/drawing/2014/main" id="{A6E64932-8F50-43A5-A1E9-C1972827060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512" y="5799517"/>
            <a:ext cx="372859" cy="3600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25F9EC72-037A-4443-BDDE-0D6B47171216}"/>
              </a:ext>
            </a:extLst>
          </p:cNvPr>
          <p:cNvSpPr/>
          <p:nvPr/>
        </p:nvSpPr>
        <p:spPr bwMode="auto">
          <a:xfrm>
            <a:off x="1454019" y="5735646"/>
            <a:ext cx="1714738" cy="4221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敲碰鈴</a:t>
            </a:r>
            <a:endParaRPr kumimoji="1" lang="en-US" sz="20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Arial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5C90921-3543-4E44-B307-27362AA0D8BF}"/>
              </a:ext>
            </a:extLst>
          </p:cNvPr>
          <p:cNvSpPr/>
          <p:nvPr/>
        </p:nvSpPr>
        <p:spPr bwMode="auto">
          <a:xfrm>
            <a:off x="9329011" y="5774149"/>
            <a:ext cx="1594574" cy="3079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手持三角的邊</a:t>
            </a:r>
            <a:endParaRPr lang="en-US" altLang="zh-TW" dirty="0">
              <a:solidFill>
                <a:srgbClr val="FF6600"/>
              </a:solidFill>
            </a:endParaRPr>
          </a:p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敲打三角</a:t>
            </a:r>
            <a:endParaRPr lang="en-US" dirty="0">
              <a:solidFill>
                <a:srgbClr val="FF6600"/>
              </a:solidFill>
            </a:endParaRPr>
          </a:p>
          <a:p>
            <a:pPr eaLnBrk="1" hangingPunct="1"/>
            <a:endParaRPr kumimoji="1" lang="en-US" sz="20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Arial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7D3BFC-B0BC-4C6E-BE53-3083746E7719}"/>
              </a:ext>
            </a:extLst>
          </p:cNvPr>
          <p:cNvSpPr txBox="1"/>
          <p:nvPr/>
        </p:nvSpPr>
        <p:spPr>
          <a:xfrm>
            <a:off x="720554" y="2229355"/>
            <a:ext cx="4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1.</a:t>
            </a:r>
            <a:endParaRPr 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5A3ACDD-3DBE-4829-9E91-106554453D75}"/>
              </a:ext>
            </a:extLst>
          </p:cNvPr>
          <p:cNvSpPr txBox="1"/>
          <p:nvPr/>
        </p:nvSpPr>
        <p:spPr>
          <a:xfrm>
            <a:off x="6459839" y="2217730"/>
            <a:ext cx="4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2797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5560" y="-31750"/>
            <a:ext cx="1224224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18159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174446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創作律動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TextBox 77">
            <a:extLst>
              <a:ext uri="{FF2B5EF4-FFF2-40B4-BE49-F238E27FC236}">
                <a16:creationId xmlns:a16="http://schemas.microsoft.com/office/drawing/2014/main" id="{5BE56AAA-3584-4983-A63F-BA954442A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645" y="1363335"/>
            <a:ext cx="2304256" cy="57888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強弱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的對比</a:t>
            </a:r>
            <a:endParaRPr lang="en-US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TextBox 77">
            <a:extLst>
              <a:ext uri="{FF2B5EF4-FFF2-40B4-BE49-F238E27FC236}">
                <a16:creationId xmlns:a16="http://schemas.microsoft.com/office/drawing/2014/main" id="{1E8FB7D5-73A1-4086-884D-5938E998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969" y="1290643"/>
            <a:ext cx="2304256" cy="57888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快慢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的對比</a:t>
            </a:r>
            <a:endParaRPr lang="en-US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C729F2-DFE4-458C-BFB6-1C0633DCA4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58399" r="50000" b="9763"/>
          <a:stretch/>
        </p:blipFill>
        <p:spPr>
          <a:xfrm>
            <a:off x="933058" y="1954131"/>
            <a:ext cx="3631431" cy="34410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5E71274-CE25-4DFC-B177-806B9FACFC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5" t="58400" r="5376" b="8009"/>
          <a:stretch/>
        </p:blipFill>
        <p:spPr>
          <a:xfrm>
            <a:off x="6516591" y="1900603"/>
            <a:ext cx="3549013" cy="354809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1AP808_1">
            <a:hlinkClick r:id="" action="ppaction://media"/>
            <a:extLst>
              <a:ext uri="{FF2B5EF4-FFF2-40B4-BE49-F238E27FC236}">
                <a16:creationId xmlns:a16="http://schemas.microsoft.com/office/drawing/2014/main" id="{D57F8030-BA06-47ED-819E-BC8EAB106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7305" y="5533306"/>
            <a:ext cx="372859" cy="360000"/>
          </a:xfrm>
          <a:prstGeom prst="rect">
            <a:avLst/>
          </a:prstGeom>
        </p:spPr>
      </p:pic>
      <p:pic>
        <p:nvPicPr>
          <p:cNvPr id="10" name="1AP808_2">
            <a:hlinkClick r:id="" action="ppaction://media"/>
            <a:extLst>
              <a:ext uri="{FF2B5EF4-FFF2-40B4-BE49-F238E27FC236}">
                <a16:creationId xmlns:a16="http://schemas.microsoft.com/office/drawing/2014/main" id="{7C2D5F40-DFD4-41ED-9922-814D530B62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7547" y="5518511"/>
            <a:ext cx="372858" cy="360000"/>
          </a:xfrm>
          <a:prstGeom prst="rect">
            <a:avLst/>
          </a:prstGeom>
        </p:spPr>
      </p:pic>
      <p:pic>
        <p:nvPicPr>
          <p:cNvPr id="12" name="1AP804_1">
            <a:hlinkClick r:id="" action="ppaction://media"/>
            <a:extLst>
              <a:ext uri="{FF2B5EF4-FFF2-40B4-BE49-F238E27FC236}">
                <a16:creationId xmlns:a16="http://schemas.microsoft.com/office/drawing/2014/main" id="{C1CFEF9A-1ED7-43C8-A90D-D6401D40CB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990" y="5502228"/>
            <a:ext cx="372859" cy="360000"/>
          </a:xfrm>
          <a:prstGeom prst="rect">
            <a:avLst/>
          </a:prstGeom>
        </p:spPr>
      </p:pic>
      <p:pic>
        <p:nvPicPr>
          <p:cNvPr id="13" name="1AP804_2">
            <a:hlinkClick r:id="" action="ppaction://media"/>
            <a:extLst>
              <a:ext uri="{FF2B5EF4-FFF2-40B4-BE49-F238E27FC236}">
                <a16:creationId xmlns:a16="http://schemas.microsoft.com/office/drawing/2014/main" id="{A683A0A9-22BD-4DDC-A5D5-1B10DF9DFA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764" y="5506760"/>
            <a:ext cx="372859" cy="360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9C71D6B-2337-4A1B-856B-3A027F68F822}"/>
              </a:ext>
            </a:extLst>
          </p:cNvPr>
          <p:cNvSpPr/>
          <p:nvPr/>
        </p:nvSpPr>
        <p:spPr bwMode="auto">
          <a:xfrm>
            <a:off x="1380623" y="5518511"/>
            <a:ext cx="1684214" cy="4221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用力地敲打鈸</a:t>
            </a:r>
            <a:endParaRPr lang="en-US" dirty="0">
              <a:solidFill>
                <a:srgbClr val="FF6600"/>
              </a:solidFill>
            </a:endParaRPr>
          </a:p>
          <a:p>
            <a:pPr eaLnBrk="1" hangingPunct="1"/>
            <a:endParaRPr kumimoji="1" lang="en-US" sz="20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Arial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7EC6AAB-5810-4D85-B88A-7BA217D8317E}"/>
              </a:ext>
            </a:extLst>
          </p:cNvPr>
          <p:cNvSpPr/>
          <p:nvPr/>
        </p:nvSpPr>
        <p:spPr bwMode="auto">
          <a:xfrm>
            <a:off x="7158219" y="5471149"/>
            <a:ext cx="2265756" cy="4221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快速地敲打</a:t>
            </a:r>
            <a:endParaRPr lang="en-US" altLang="zh-TW" dirty="0">
              <a:solidFill>
                <a:srgbClr val="FF6600"/>
              </a:solidFill>
            </a:endParaRPr>
          </a:p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雙音響木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6D0B361-EB1F-4866-A280-D6DA4DF9C2B8}"/>
              </a:ext>
            </a:extLst>
          </p:cNvPr>
          <p:cNvSpPr/>
          <p:nvPr/>
        </p:nvSpPr>
        <p:spPr bwMode="auto">
          <a:xfrm>
            <a:off x="3597489" y="5502228"/>
            <a:ext cx="1667739" cy="4221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輕輕地敲打鈸</a:t>
            </a:r>
            <a:endParaRPr lang="en-US" dirty="0">
              <a:solidFill>
                <a:srgbClr val="FF6600"/>
              </a:solidFill>
            </a:endParaRPr>
          </a:p>
          <a:p>
            <a:pPr eaLnBrk="1" hangingPunct="1"/>
            <a:endParaRPr kumimoji="1" lang="en-US" sz="20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Arial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22133A9-05BC-441C-84BE-87C966C301ED}"/>
              </a:ext>
            </a:extLst>
          </p:cNvPr>
          <p:cNvSpPr/>
          <p:nvPr/>
        </p:nvSpPr>
        <p:spPr bwMode="auto">
          <a:xfrm>
            <a:off x="9163285" y="5487432"/>
            <a:ext cx="1396102" cy="4221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慢慢地敲打</a:t>
            </a:r>
            <a:endParaRPr lang="en-US" altLang="zh-TW" dirty="0">
              <a:solidFill>
                <a:srgbClr val="FF6600"/>
              </a:solidFill>
            </a:endParaRPr>
          </a:p>
          <a:p>
            <a:pPr eaLnBrk="1" hangingPunct="1"/>
            <a:r>
              <a:rPr lang="zh-TW" altLang="en-US" dirty="0">
                <a:solidFill>
                  <a:srgbClr val="FF6600"/>
                </a:solidFill>
              </a:rPr>
              <a:t>雙音響木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4838D80-41BA-4C3B-9B79-5B50D9D8E10B}"/>
              </a:ext>
            </a:extLst>
          </p:cNvPr>
          <p:cNvSpPr txBox="1"/>
          <p:nvPr/>
        </p:nvSpPr>
        <p:spPr>
          <a:xfrm>
            <a:off x="962719" y="1964385"/>
            <a:ext cx="4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3.</a:t>
            </a:r>
            <a:endParaRPr 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6FA87CB-EEBE-4DBD-9BE9-4DF64C633466}"/>
              </a:ext>
            </a:extLst>
          </p:cNvPr>
          <p:cNvSpPr txBox="1"/>
          <p:nvPr/>
        </p:nvSpPr>
        <p:spPr>
          <a:xfrm>
            <a:off x="6516591" y="1964385"/>
            <a:ext cx="4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837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322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1322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齊齊學唱歌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B7AA7F-99DA-4AE8-BB77-19F2E0A3BF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36514" r="5590" b="7674"/>
          <a:stretch/>
        </p:blipFill>
        <p:spPr>
          <a:xfrm>
            <a:off x="2703352" y="1199607"/>
            <a:ext cx="6839697" cy="5508548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A8D3127E-5112-4851-8591-DF68D7EFB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150" y="61350"/>
            <a:ext cx="75585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細心聆聽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齊齊學唱歌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，在譜上找出歌曲中最高、最低、最長和最短的音。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26116CB8-082F-49C7-AE4E-6C168CA4A4CC}"/>
              </a:ext>
            </a:extLst>
          </p:cNvPr>
          <p:cNvSpPr/>
          <p:nvPr/>
        </p:nvSpPr>
        <p:spPr bwMode="auto">
          <a:xfrm>
            <a:off x="678865" y="1257130"/>
            <a:ext cx="1816735" cy="39171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歌曲：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1A01song1s">
            <a:hlinkClick r:id="" action="ppaction://media"/>
            <a:extLst>
              <a:ext uri="{FF2B5EF4-FFF2-40B4-BE49-F238E27FC236}">
                <a16:creationId xmlns:a16="http://schemas.microsoft.com/office/drawing/2014/main" id="{29D1D8FA-A7E1-4BD5-8320-1C82D9C2B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418" y="1257513"/>
            <a:ext cx="372858" cy="360000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4AD3B1F4-B2D8-44C0-869E-FF710A6581D0}"/>
              </a:ext>
            </a:extLst>
          </p:cNvPr>
          <p:cNvSpPr/>
          <p:nvPr/>
        </p:nvSpPr>
        <p:spPr bwMode="auto">
          <a:xfrm>
            <a:off x="5087888" y="2271857"/>
            <a:ext cx="368841" cy="4370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4EB63DC0-E7C5-4769-BCFD-0853B1D1A9BC}"/>
              </a:ext>
            </a:extLst>
          </p:cNvPr>
          <p:cNvSpPr/>
          <p:nvPr/>
        </p:nvSpPr>
        <p:spPr bwMode="auto">
          <a:xfrm>
            <a:off x="7840095" y="2271857"/>
            <a:ext cx="368841" cy="4370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6FEE480-CF95-4160-956C-F23051CC03EF}"/>
              </a:ext>
            </a:extLst>
          </p:cNvPr>
          <p:cNvSpPr/>
          <p:nvPr/>
        </p:nvSpPr>
        <p:spPr bwMode="auto">
          <a:xfrm>
            <a:off x="9320381" y="2914210"/>
            <a:ext cx="2328123" cy="8055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solidFill>
                  <a:srgbClr val="FF0000"/>
                </a:solidFill>
                <a:latin typeface="Arial" charset="0"/>
              </a:rPr>
              <a:t>紅圈圈着的是全曲</a:t>
            </a: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最長</a:t>
            </a: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的</a:t>
            </a:r>
            <a:r>
              <a:rPr lang="zh-TW" altLang="en-US" sz="2000" dirty="0">
                <a:solidFill>
                  <a:srgbClr val="FF0000"/>
                </a:solidFill>
                <a:latin typeface="Arial" charset="0"/>
              </a:rPr>
              <a:t>音</a:t>
            </a:r>
            <a:endParaRPr kumimoji="1" lang="en-US" sz="20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CD31D7EE-17C7-4EB2-B7C3-BCF9FE40F5DD}"/>
              </a:ext>
            </a:extLst>
          </p:cNvPr>
          <p:cNvCxnSpPr/>
          <p:nvPr/>
        </p:nvCxnSpPr>
        <p:spPr bwMode="auto">
          <a:xfrm>
            <a:off x="2927648" y="3277822"/>
            <a:ext cx="57606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B6F10B5B-E367-4DA7-B7D4-6A4BFF765651}"/>
              </a:ext>
            </a:extLst>
          </p:cNvPr>
          <p:cNvSpPr/>
          <p:nvPr/>
        </p:nvSpPr>
        <p:spPr bwMode="auto">
          <a:xfrm>
            <a:off x="664002" y="3073228"/>
            <a:ext cx="2335798" cy="3664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</a:rPr>
              <a:t>這是全曲</a:t>
            </a: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最高</a:t>
            </a: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</a:rPr>
              <a:t>的</a:t>
            </a:r>
            <a:r>
              <a:rPr lang="zh-TW" altLang="en-US" sz="2000" dirty="0">
                <a:solidFill>
                  <a:srgbClr val="7030A0"/>
                </a:solidFill>
                <a:latin typeface="Arial" charset="0"/>
              </a:rPr>
              <a:t>音</a:t>
            </a:r>
            <a:endParaRPr kumimoji="1" lang="en-US" sz="200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3B7CF2E5-8259-404F-ACE4-7839B92D3982}"/>
              </a:ext>
            </a:extLst>
          </p:cNvPr>
          <p:cNvSpPr/>
          <p:nvPr/>
        </p:nvSpPr>
        <p:spPr bwMode="auto">
          <a:xfrm>
            <a:off x="7791335" y="3495993"/>
            <a:ext cx="368841" cy="4370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F7BBC748-B3DB-4EB3-84AA-83CF3D217771}"/>
              </a:ext>
            </a:extLst>
          </p:cNvPr>
          <p:cNvSpPr/>
          <p:nvPr/>
        </p:nvSpPr>
        <p:spPr bwMode="auto">
          <a:xfrm>
            <a:off x="7926241" y="4653136"/>
            <a:ext cx="368841" cy="4370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8199" name="右中括弧 8198">
            <a:extLst>
              <a:ext uri="{FF2B5EF4-FFF2-40B4-BE49-F238E27FC236}">
                <a16:creationId xmlns:a16="http://schemas.microsoft.com/office/drawing/2014/main" id="{B0543FBD-4AA7-4D5C-9EA8-0D67CCBCC996}"/>
              </a:ext>
            </a:extLst>
          </p:cNvPr>
          <p:cNvSpPr/>
          <p:nvPr/>
        </p:nvSpPr>
        <p:spPr bwMode="auto">
          <a:xfrm>
            <a:off x="8379275" y="2271856"/>
            <a:ext cx="235884" cy="2813927"/>
          </a:xfrm>
          <a:prstGeom prst="rightBracke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E19ED7E-3E84-4E5C-8A23-4E6AC8C4DF05}"/>
              </a:ext>
            </a:extLst>
          </p:cNvPr>
          <p:cNvCxnSpPr/>
          <p:nvPr/>
        </p:nvCxnSpPr>
        <p:spPr bwMode="auto">
          <a:xfrm flipH="1">
            <a:off x="8615159" y="3256431"/>
            <a:ext cx="68167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B61512F7-8729-451C-A384-C8AD77FC25B5}"/>
              </a:ext>
            </a:extLst>
          </p:cNvPr>
          <p:cNvSpPr/>
          <p:nvPr/>
        </p:nvSpPr>
        <p:spPr bwMode="auto">
          <a:xfrm>
            <a:off x="7746300" y="5871661"/>
            <a:ext cx="432048" cy="43706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3CC32E8B-7279-40D1-ACED-574BD54644B9}"/>
              </a:ext>
            </a:extLst>
          </p:cNvPr>
          <p:cNvCxnSpPr/>
          <p:nvPr/>
        </p:nvCxnSpPr>
        <p:spPr bwMode="auto">
          <a:xfrm>
            <a:off x="2207568" y="5035485"/>
            <a:ext cx="187220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25C418B7-AA04-4C95-916C-0B5C9FDD9CD5}"/>
              </a:ext>
            </a:extLst>
          </p:cNvPr>
          <p:cNvSpPr/>
          <p:nvPr/>
        </p:nvSpPr>
        <p:spPr bwMode="auto">
          <a:xfrm>
            <a:off x="321426" y="4803334"/>
            <a:ext cx="2105406" cy="8055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solidFill>
                  <a:srgbClr val="0070C0"/>
                </a:solidFill>
                <a:latin typeface="Arial" charset="0"/>
              </a:rPr>
              <a:t>方框框着的是全曲</a:t>
            </a: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最</a:t>
            </a:r>
            <a:r>
              <a:rPr lang="zh-TW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低</a:t>
            </a: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</a:rPr>
              <a:t>的</a:t>
            </a:r>
            <a:r>
              <a:rPr lang="zh-TW" altLang="en-US" sz="2000" dirty="0">
                <a:solidFill>
                  <a:srgbClr val="0070C0"/>
                </a:solidFill>
                <a:latin typeface="Arial" charset="0"/>
              </a:rPr>
              <a:t>音</a:t>
            </a:r>
            <a:endParaRPr kumimoji="1" lang="en-US" sz="200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7C97B5E1-B934-41D9-BDC5-A33765763B64}"/>
              </a:ext>
            </a:extLst>
          </p:cNvPr>
          <p:cNvCxnSpPr/>
          <p:nvPr/>
        </p:nvCxnSpPr>
        <p:spPr bwMode="auto">
          <a:xfrm flipV="1">
            <a:off x="6528048" y="5355846"/>
            <a:ext cx="0" cy="1450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99E4288C-F270-47CB-9920-72FD0FC57FBB}"/>
              </a:ext>
            </a:extLst>
          </p:cNvPr>
          <p:cNvCxnSpPr/>
          <p:nvPr/>
        </p:nvCxnSpPr>
        <p:spPr bwMode="auto">
          <a:xfrm flipV="1">
            <a:off x="6888088" y="5355846"/>
            <a:ext cx="0" cy="1450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7AEE062F-16F6-4541-8CC3-87528AC4F10D}"/>
              </a:ext>
            </a:extLst>
          </p:cNvPr>
          <p:cNvCxnSpPr/>
          <p:nvPr/>
        </p:nvCxnSpPr>
        <p:spPr bwMode="auto">
          <a:xfrm flipV="1">
            <a:off x="7303147" y="5355845"/>
            <a:ext cx="0" cy="1450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0D8009DD-85AD-496C-9277-324BF999B889}"/>
              </a:ext>
            </a:extLst>
          </p:cNvPr>
          <p:cNvCxnSpPr/>
          <p:nvPr/>
        </p:nvCxnSpPr>
        <p:spPr bwMode="auto">
          <a:xfrm flipV="1">
            <a:off x="7731902" y="5351747"/>
            <a:ext cx="0" cy="1450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8" name="直線接點 8207">
            <a:extLst>
              <a:ext uri="{FF2B5EF4-FFF2-40B4-BE49-F238E27FC236}">
                <a16:creationId xmlns:a16="http://schemas.microsoft.com/office/drawing/2014/main" id="{0018E275-30C5-4BE7-9C49-B69DA11EF581}"/>
              </a:ext>
            </a:extLst>
          </p:cNvPr>
          <p:cNvCxnSpPr/>
          <p:nvPr/>
        </p:nvCxnSpPr>
        <p:spPr bwMode="auto">
          <a:xfrm>
            <a:off x="6528048" y="5496810"/>
            <a:ext cx="120385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D38737C2-798C-4AE8-945A-0714CD0DDC3D}"/>
              </a:ext>
            </a:extLst>
          </p:cNvPr>
          <p:cNvCxnSpPr/>
          <p:nvPr/>
        </p:nvCxnSpPr>
        <p:spPr bwMode="auto">
          <a:xfrm>
            <a:off x="7129975" y="5496810"/>
            <a:ext cx="6182" cy="1120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EE3A02A4-AA7E-46A5-8B94-9C4E3AC16081}"/>
              </a:ext>
            </a:extLst>
          </p:cNvPr>
          <p:cNvCxnSpPr/>
          <p:nvPr/>
        </p:nvCxnSpPr>
        <p:spPr bwMode="auto">
          <a:xfrm flipH="1">
            <a:off x="6077466" y="5608902"/>
            <a:ext cx="1064188" cy="114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矩形 80">
            <a:extLst>
              <a:ext uri="{FF2B5EF4-FFF2-40B4-BE49-F238E27FC236}">
                <a16:creationId xmlns:a16="http://schemas.microsoft.com/office/drawing/2014/main" id="{6BC652E7-7E05-4C51-9EA5-BFFD64CF762A}"/>
              </a:ext>
            </a:extLst>
          </p:cNvPr>
          <p:cNvSpPr/>
          <p:nvPr/>
        </p:nvSpPr>
        <p:spPr bwMode="auto">
          <a:xfrm>
            <a:off x="3603938" y="5362163"/>
            <a:ext cx="2695733" cy="3664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</a:rPr>
              <a:t>這些是全曲</a:t>
            </a: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最短</a:t>
            </a:r>
            <a:r>
              <a:rPr kumimoji="1" lang="zh-TW" altLang="en-US" sz="200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</a:rPr>
              <a:t>的</a:t>
            </a:r>
            <a:r>
              <a:rPr lang="zh-TW" altLang="en-US" sz="2000" dirty="0">
                <a:solidFill>
                  <a:srgbClr val="008000"/>
                </a:solidFill>
                <a:latin typeface="Arial" charset="0"/>
              </a:rPr>
              <a:t>音</a:t>
            </a:r>
            <a:endParaRPr kumimoji="1" lang="en-US" sz="200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A21F7533-DA01-4A8B-A7E6-6A5E0B175973}"/>
              </a:ext>
            </a:extLst>
          </p:cNvPr>
          <p:cNvSpPr/>
          <p:nvPr/>
        </p:nvSpPr>
        <p:spPr bwMode="auto">
          <a:xfrm>
            <a:off x="4088536" y="4648719"/>
            <a:ext cx="432048" cy="43706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52578536-6B24-43B9-8FFA-B52E07914678}"/>
              </a:ext>
            </a:extLst>
          </p:cNvPr>
          <p:cNvSpPr/>
          <p:nvPr/>
        </p:nvSpPr>
        <p:spPr bwMode="auto">
          <a:xfrm>
            <a:off x="4782399" y="4648719"/>
            <a:ext cx="432048" cy="43706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4C8C578-1FEB-4F45-9071-A16128338B55}"/>
              </a:ext>
            </a:extLst>
          </p:cNvPr>
          <p:cNvSpPr/>
          <p:nvPr/>
        </p:nvSpPr>
        <p:spPr bwMode="auto">
          <a:xfrm>
            <a:off x="5443316" y="4648719"/>
            <a:ext cx="432048" cy="43706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62E6A2A-617B-4FEF-BB24-5E5E2719AA8B}"/>
              </a:ext>
            </a:extLst>
          </p:cNvPr>
          <p:cNvSpPr/>
          <p:nvPr/>
        </p:nvSpPr>
        <p:spPr bwMode="auto">
          <a:xfrm>
            <a:off x="6260033" y="4648719"/>
            <a:ext cx="432048" cy="43706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636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23" grpId="0" animBg="1"/>
      <p:bldP spid="30" grpId="0"/>
      <p:bldP spid="41" grpId="0"/>
      <p:bldP spid="42" grpId="0" animBg="1"/>
      <p:bldP spid="43" grpId="0" animBg="1"/>
      <p:bldP spid="8199" grpId="0" animBg="1"/>
      <p:bldP spid="54" grpId="0" animBg="1"/>
      <p:bldP spid="58" grpId="0"/>
      <p:bldP spid="81" grpId="0"/>
      <p:bldP spid="88" grpId="0" animBg="1"/>
      <p:bldP spid="89" grpId="0" animBg="1"/>
      <p:bldP spid="90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80C9AD-12A7-48BE-B492-84FFC3BE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355837E2-6DBB-4A20-83B7-2229E6E5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49136D4-0EE9-41A0-807D-88C4DBD7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FAFE0AF6-081B-4EAE-9F63-510A73D7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322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8F4FA685-754F-4644-8209-4349D37B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341322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齊齊學唱歌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B7AA7F-99DA-4AE8-BB77-19F2E0A3BF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36514" r="5590" b="7674"/>
          <a:stretch/>
        </p:blipFill>
        <p:spPr>
          <a:xfrm>
            <a:off x="2703352" y="1199607"/>
            <a:ext cx="6839697" cy="5508548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A8D3127E-5112-4851-8591-DF68D7EFB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982" y="102082"/>
            <a:ext cx="79637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再細心聆聽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齊齊學唱歌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，並創作律動以顯示歌曲中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/>
              </a:rPr>
              <a:t>高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、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/>
              </a:rPr>
              <a:t>低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、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/>
              </a:rPr>
              <a:t>長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、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/>
              </a:rPr>
              <a:t>短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/>
              </a:rPr>
              <a:t>的音樂特質。</a:t>
            </a:r>
            <a:endParaRPr lang="zh-TW" alt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26116CB8-082F-49C7-AE4E-6C168CA4A4CC}"/>
              </a:ext>
            </a:extLst>
          </p:cNvPr>
          <p:cNvSpPr/>
          <p:nvPr/>
        </p:nvSpPr>
        <p:spPr bwMode="auto">
          <a:xfrm>
            <a:off x="678865" y="1257130"/>
            <a:ext cx="1816735" cy="39171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歌曲：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1A01song1s">
            <a:hlinkClick r:id="" action="ppaction://media"/>
            <a:extLst>
              <a:ext uri="{FF2B5EF4-FFF2-40B4-BE49-F238E27FC236}">
                <a16:creationId xmlns:a16="http://schemas.microsoft.com/office/drawing/2014/main" id="{29D1D8FA-A7E1-4BD5-8320-1C82D9C2B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418" y="1257513"/>
            <a:ext cx="37285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03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42761A9502304684EB767086443A0F" ma:contentTypeVersion="13" ma:contentTypeDescription="Create a new document." ma:contentTypeScope="" ma:versionID="e5fcf5a26fac42a6186cfba12d89d46c">
  <xsd:schema xmlns:xsd="http://www.w3.org/2001/XMLSchema" xmlns:xs="http://www.w3.org/2001/XMLSchema" xmlns:p="http://schemas.microsoft.com/office/2006/metadata/properties" xmlns:ns3="37d99526-e639-4b03-9a5e-07419d296260" xmlns:ns4="474b92fc-e450-47bf-9069-8a77432e3a3f" targetNamespace="http://schemas.microsoft.com/office/2006/metadata/properties" ma:root="true" ma:fieldsID="a73b0912b3da66444323f6763da27c78" ns3:_="" ns4:_="">
    <xsd:import namespace="37d99526-e639-4b03-9a5e-07419d296260"/>
    <xsd:import namespace="474b92fc-e450-47bf-9069-8a77432e3a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99526-e639-4b03-9a5e-07419d2962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b92fc-e450-47bf-9069-8a77432e3a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9F41BA-E3FF-4E6C-8A51-E375938D84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8D51DC-9D70-4C66-973A-7654E9F523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99526-e639-4b03-9a5e-07419d296260"/>
    <ds:schemaRef ds:uri="474b92fc-e450-47bf-9069-8a77432e3a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47206B-DC23-449C-808F-D68FD581906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6368</TotalTime>
  <Words>1216</Words>
  <Application>Microsoft Office PowerPoint</Application>
  <PresentationFormat>寬螢幕</PresentationFormat>
  <Paragraphs>190</Paragraphs>
  <Slides>27</Slides>
  <Notes>9</Notes>
  <HiddenSlides>0</HiddenSlides>
  <MMClips>36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6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預設簡報設計</vt:lpstr>
      <vt:lpstr>Microsoft Word 97 - 2003 文件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\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Candace</cp:lastModifiedBy>
  <cp:revision>518</cp:revision>
  <dcterms:created xsi:type="dcterms:W3CDTF">2010-12-02T06:19:15Z</dcterms:created>
  <dcterms:modified xsi:type="dcterms:W3CDTF">2020-09-09T06:12:51Z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0x0101005B42761A9502304684EB767086443A0F</vt:lpwstr>
  </property>
</Properties>
</file>